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sldIdLst>
    <p:sldId id="256" r:id="rId2"/>
    <p:sldId id="274" r:id="rId3"/>
    <p:sldId id="272" r:id="rId4"/>
    <p:sldId id="273" r:id="rId5"/>
    <p:sldId id="275" r:id="rId6"/>
    <p:sldId id="277" r:id="rId7"/>
    <p:sldId id="278" r:id="rId8"/>
    <p:sldId id="276" r:id="rId9"/>
    <p:sldId id="265" r:id="rId10"/>
    <p:sldId id="279" r:id="rId11"/>
    <p:sldId id="280" r:id="rId12"/>
    <p:sldId id="281" r:id="rId13"/>
    <p:sldId id="282" r:id="rId14"/>
    <p:sldId id="283" r:id="rId15"/>
    <p:sldId id="284" r:id="rId16"/>
    <p:sldId id="288" r:id="rId17"/>
    <p:sldId id="285" r:id="rId18"/>
    <p:sldId id="286" r:id="rId19"/>
    <p:sldId id="287" r:id="rId20"/>
    <p:sldId id="291" r:id="rId21"/>
    <p:sldId id="294" r:id="rId22"/>
    <p:sldId id="292" r:id="rId23"/>
    <p:sldId id="298" r:id="rId24"/>
    <p:sldId id="293" r:id="rId25"/>
    <p:sldId id="295" r:id="rId26"/>
    <p:sldId id="296" r:id="rId27"/>
    <p:sldId id="297" r:id="rId28"/>
    <p:sldId id="299" r:id="rId29"/>
    <p:sldId id="300" r:id="rId30"/>
    <p:sldId id="301" r:id="rId31"/>
  </p:sldIdLst>
  <p:sldSz cx="9144000" cy="6858000" type="screen4x3"/>
  <p:notesSz cx="6858000" cy="9144000"/>
  <p:defaultTextStyle>
    <a:defPPr>
      <a:defRPr lang="ja-JP"/>
    </a:defPPr>
    <a:lvl1pPr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1pPr>
    <a:lvl2pPr marL="4572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2pPr>
    <a:lvl3pPr marL="9144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3pPr>
    <a:lvl4pPr marL="13716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4pPr>
    <a:lvl5pPr marL="18288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5E4D0"/>
    <a:srgbClr val="0E5D25"/>
    <a:srgbClr val="11085C"/>
    <a:srgbClr val="005000"/>
    <a:srgbClr val="520000"/>
    <a:srgbClr val="000032"/>
    <a:srgbClr val="CE653F"/>
    <a:srgbClr val="4D8402"/>
    <a:srgbClr val="007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9655" autoAdjust="0"/>
  </p:normalViewPr>
  <p:slideViewPr>
    <p:cSldViewPr snapToGrid="0" snapToObjects="1">
      <p:cViewPr varScale="1">
        <p:scale>
          <a:sx n="78" d="100"/>
          <a:sy n="78" d="100"/>
        </p:scale>
        <p:origin x="1622"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20170.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20170.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20170.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20170.csv"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Simpson</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'20170'!$A$1:$A$288</c:f>
              <c:numCache>
                <c:formatCode>m/d/yyyy\ h:mm</c:formatCode>
                <c:ptCount val="288"/>
                <c:pt idx="0">
                  <c:v>43393.375</c:v>
                </c:pt>
                <c:pt idx="1">
                  <c:v>43393.378472222219</c:v>
                </c:pt>
                <c:pt idx="2">
                  <c:v>43393.381944444445</c:v>
                </c:pt>
                <c:pt idx="3">
                  <c:v>43393.385416666664</c:v>
                </c:pt>
                <c:pt idx="4">
                  <c:v>43393.388888888891</c:v>
                </c:pt>
                <c:pt idx="5">
                  <c:v>43393.392361111109</c:v>
                </c:pt>
                <c:pt idx="6">
                  <c:v>43393.395833333336</c:v>
                </c:pt>
                <c:pt idx="7">
                  <c:v>43393.399305555555</c:v>
                </c:pt>
                <c:pt idx="8">
                  <c:v>43393.402777777781</c:v>
                </c:pt>
                <c:pt idx="9">
                  <c:v>43393.40625</c:v>
                </c:pt>
                <c:pt idx="10">
                  <c:v>43393.409722222219</c:v>
                </c:pt>
                <c:pt idx="11">
                  <c:v>43393.413194444445</c:v>
                </c:pt>
                <c:pt idx="12">
                  <c:v>43393.416666666664</c:v>
                </c:pt>
                <c:pt idx="13">
                  <c:v>43393.420138888891</c:v>
                </c:pt>
                <c:pt idx="14">
                  <c:v>43393.423611111109</c:v>
                </c:pt>
                <c:pt idx="15">
                  <c:v>43393.427083333336</c:v>
                </c:pt>
                <c:pt idx="16">
                  <c:v>43393.430555555555</c:v>
                </c:pt>
                <c:pt idx="17">
                  <c:v>43393.434027777781</c:v>
                </c:pt>
                <c:pt idx="18">
                  <c:v>43393.4375</c:v>
                </c:pt>
                <c:pt idx="19">
                  <c:v>43393.440972222219</c:v>
                </c:pt>
                <c:pt idx="20">
                  <c:v>43393.444444444445</c:v>
                </c:pt>
                <c:pt idx="21">
                  <c:v>43393.447916666664</c:v>
                </c:pt>
                <c:pt idx="22">
                  <c:v>43393.451388888891</c:v>
                </c:pt>
                <c:pt idx="23">
                  <c:v>43393.454861111109</c:v>
                </c:pt>
                <c:pt idx="24">
                  <c:v>43393.458333333336</c:v>
                </c:pt>
                <c:pt idx="25">
                  <c:v>43393.461805555555</c:v>
                </c:pt>
                <c:pt idx="26">
                  <c:v>43393.465277777781</c:v>
                </c:pt>
                <c:pt idx="27">
                  <c:v>43393.46875</c:v>
                </c:pt>
                <c:pt idx="28">
                  <c:v>43393.472222222219</c:v>
                </c:pt>
                <c:pt idx="29">
                  <c:v>43393.475694444445</c:v>
                </c:pt>
                <c:pt idx="30">
                  <c:v>43393.479166666664</c:v>
                </c:pt>
                <c:pt idx="31">
                  <c:v>43393.482638888891</c:v>
                </c:pt>
                <c:pt idx="32">
                  <c:v>43393.486111111109</c:v>
                </c:pt>
                <c:pt idx="33">
                  <c:v>43393.489583333336</c:v>
                </c:pt>
                <c:pt idx="34">
                  <c:v>43393.493055555555</c:v>
                </c:pt>
                <c:pt idx="35">
                  <c:v>43393.496527777781</c:v>
                </c:pt>
                <c:pt idx="36">
                  <c:v>43393.5</c:v>
                </c:pt>
                <c:pt idx="37">
                  <c:v>43393.503472222219</c:v>
                </c:pt>
                <c:pt idx="38">
                  <c:v>43393.506944444445</c:v>
                </c:pt>
                <c:pt idx="39">
                  <c:v>43393.510416666664</c:v>
                </c:pt>
                <c:pt idx="40">
                  <c:v>43393.513888888891</c:v>
                </c:pt>
                <c:pt idx="41">
                  <c:v>43393.517361111109</c:v>
                </c:pt>
                <c:pt idx="42">
                  <c:v>43393.520833333336</c:v>
                </c:pt>
                <c:pt idx="43">
                  <c:v>43393.524305555555</c:v>
                </c:pt>
                <c:pt idx="44">
                  <c:v>43393.527777777781</c:v>
                </c:pt>
                <c:pt idx="45">
                  <c:v>43393.53125</c:v>
                </c:pt>
                <c:pt idx="46">
                  <c:v>43393.534722222219</c:v>
                </c:pt>
                <c:pt idx="47">
                  <c:v>43393.538194444445</c:v>
                </c:pt>
                <c:pt idx="48">
                  <c:v>43393.541666666664</c:v>
                </c:pt>
                <c:pt idx="49">
                  <c:v>43393.545138888891</c:v>
                </c:pt>
                <c:pt idx="50">
                  <c:v>43393.548611111109</c:v>
                </c:pt>
                <c:pt idx="51">
                  <c:v>43393.552083333336</c:v>
                </c:pt>
                <c:pt idx="52">
                  <c:v>43393.555555555555</c:v>
                </c:pt>
                <c:pt idx="53">
                  <c:v>43393.559027777781</c:v>
                </c:pt>
                <c:pt idx="54">
                  <c:v>43393.5625</c:v>
                </c:pt>
                <c:pt idx="55">
                  <c:v>43393.565972222219</c:v>
                </c:pt>
                <c:pt idx="56">
                  <c:v>43393.569444444445</c:v>
                </c:pt>
                <c:pt idx="57">
                  <c:v>43393.572916666664</c:v>
                </c:pt>
                <c:pt idx="58">
                  <c:v>43393.576388888891</c:v>
                </c:pt>
                <c:pt idx="59">
                  <c:v>43393.579861111109</c:v>
                </c:pt>
                <c:pt idx="60">
                  <c:v>43393.583333333336</c:v>
                </c:pt>
                <c:pt idx="61">
                  <c:v>43393.586805555555</c:v>
                </c:pt>
                <c:pt idx="62">
                  <c:v>43393.590277777781</c:v>
                </c:pt>
                <c:pt idx="63">
                  <c:v>43393.59375</c:v>
                </c:pt>
                <c:pt idx="64">
                  <c:v>43393.597222222219</c:v>
                </c:pt>
                <c:pt idx="65">
                  <c:v>43393.600694444445</c:v>
                </c:pt>
                <c:pt idx="66">
                  <c:v>43393.604166666664</c:v>
                </c:pt>
                <c:pt idx="67">
                  <c:v>43393.607638888891</c:v>
                </c:pt>
                <c:pt idx="68">
                  <c:v>43393.611111111109</c:v>
                </c:pt>
                <c:pt idx="69">
                  <c:v>43393.614583333336</c:v>
                </c:pt>
                <c:pt idx="70">
                  <c:v>43393.618055555555</c:v>
                </c:pt>
                <c:pt idx="71">
                  <c:v>43393.621527777781</c:v>
                </c:pt>
                <c:pt idx="72">
                  <c:v>43393.625</c:v>
                </c:pt>
                <c:pt idx="73">
                  <c:v>43393.628472222219</c:v>
                </c:pt>
                <c:pt idx="74">
                  <c:v>43393.631944444445</c:v>
                </c:pt>
                <c:pt idx="75">
                  <c:v>43393.635416666664</c:v>
                </c:pt>
                <c:pt idx="76">
                  <c:v>43393.638888888891</c:v>
                </c:pt>
                <c:pt idx="77">
                  <c:v>43393.642361111109</c:v>
                </c:pt>
                <c:pt idx="78">
                  <c:v>43393.645833333336</c:v>
                </c:pt>
                <c:pt idx="79">
                  <c:v>43393.649305555555</c:v>
                </c:pt>
                <c:pt idx="80">
                  <c:v>43393.652777777781</c:v>
                </c:pt>
                <c:pt idx="81">
                  <c:v>43393.65625</c:v>
                </c:pt>
                <c:pt idx="82">
                  <c:v>43393.659722222219</c:v>
                </c:pt>
                <c:pt idx="83">
                  <c:v>43393.663194444445</c:v>
                </c:pt>
                <c:pt idx="84">
                  <c:v>43393.666666666664</c:v>
                </c:pt>
                <c:pt idx="85">
                  <c:v>43393.670138888891</c:v>
                </c:pt>
                <c:pt idx="86">
                  <c:v>43393.673611111109</c:v>
                </c:pt>
                <c:pt idx="87">
                  <c:v>43393.677083333336</c:v>
                </c:pt>
                <c:pt idx="88">
                  <c:v>43393.680555555555</c:v>
                </c:pt>
                <c:pt idx="89">
                  <c:v>43393.684027777781</c:v>
                </c:pt>
                <c:pt idx="90">
                  <c:v>43393.6875</c:v>
                </c:pt>
                <c:pt idx="91">
                  <c:v>43393.690972222219</c:v>
                </c:pt>
                <c:pt idx="92">
                  <c:v>43393.694444444445</c:v>
                </c:pt>
                <c:pt idx="93">
                  <c:v>43393.697916666664</c:v>
                </c:pt>
                <c:pt idx="94">
                  <c:v>43393.701388888891</c:v>
                </c:pt>
                <c:pt idx="95">
                  <c:v>43393.704861111109</c:v>
                </c:pt>
                <c:pt idx="96">
                  <c:v>43393.708333333336</c:v>
                </c:pt>
                <c:pt idx="97">
                  <c:v>43393.711805555555</c:v>
                </c:pt>
                <c:pt idx="98">
                  <c:v>43393.715277777781</c:v>
                </c:pt>
                <c:pt idx="99">
                  <c:v>43393.71875</c:v>
                </c:pt>
                <c:pt idx="100">
                  <c:v>43393.722222222219</c:v>
                </c:pt>
                <c:pt idx="101">
                  <c:v>43393.725694444445</c:v>
                </c:pt>
                <c:pt idx="102">
                  <c:v>43393.729166666664</c:v>
                </c:pt>
                <c:pt idx="103">
                  <c:v>43393.732638888891</c:v>
                </c:pt>
                <c:pt idx="104">
                  <c:v>43393.736111111109</c:v>
                </c:pt>
                <c:pt idx="105">
                  <c:v>43393.739583333336</c:v>
                </c:pt>
                <c:pt idx="106">
                  <c:v>43393.743055555555</c:v>
                </c:pt>
                <c:pt idx="107">
                  <c:v>43393.746527777781</c:v>
                </c:pt>
                <c:pt idx="108">
                  <c:v>43393.75</c:v>
                </c:pt>
                <c:pt idx="109">
                  <c:v>43393.753472222219</c:v>
                </c:pt>
                <c:pt idx="110">
                  <c:v>43393.756944444445</c:v>
                </c:pt>
                <c:pt idx="111">
                  <c:v>43393.760416666664</c:v>
                </c:pt>
                <c:pt idx="112">
                  <c:v>43393.763888888891</c:v>
                </c:pt>
                <c:pt idx="113">
                  <c:v>43393.767361111109</c:v>
                </c:pt>
                <c:pt idx="114">
                  <c:v>43393.770833333336</c:v>
                </c:pt>
                <c:pt idx="115">
                  <c:v>43393.774305555555</c:v>
                </c:pt>
                <c:pt idx="116">
                  <c:v>43393.777777777781</c:v>
                </c:pt>
                <c:pt idx="117">
                  <c:v>43393.78125</c:v>
                </c:pt>
                <c:pt idx="118">
                  <c:v>43393.784722222219</c:v>
                </c:pt>
                <c:pt idx="119">
                  <c:v>43393.788194444445</c:v>
                </c:pt>
                <c:pt idx="120">
                  <c:v>43393.791666666664</c:v>
                </c:pt>
                <c:pt idx="121">
                  <c:v>43393.795138888891</c:v>
                </c:pt>
                <c:pt idx="122">
                  <c:v>43393.798611111109</c:v>
                </c:pt>
                <c:pt idx="123">
                  <c:v>43393.802083333336</c:v>
                </c:pt>
                <c:pt idx="124">
                  <c:v>43393.805555555555</c:v>
                </c:pt>
                <c:pt idx="125">
                  <c:v>43393.809027777781</c:v>
                </c:pt>
                <c:pt idx="126">
                  <c:v>43393.8125</c:v>
                </c:pt>
                <c:pt idx="127">
                  <c:v>43393.815972222219</c:v>
                </c:pt>
                <c:pt idx="128">
                  <c:v>43393.819444444445</c:v>
                </c:pt>
                <c:pt idx="129">
                  <c:v>43393.822916666664</c:v>
                </c:pt>
                <c:pt idx="130">
                  <c:v>43393.826388888891</c:v>
                </c:pt>
                <c:pt idx="131">
                  <c:v>43393.829861111109</c:v>
                </c:pt>
                <c:pt idx="132">
                  <c:v>43393.833333333336</c:v>
                </c:pt>
                <c:pt idx="133">
                  <c:v>43393.836805555555</c:v>
                </c:pt>
                <c:pt idx="134">
                  <c:v>43393.840277777781</c:v>
                </c:pt>
                <c:pt idx="135">
                  <c:v>43393.84375</c:v>
                </c:pt>
                <c:pt idx="136">
                  <c:v>43393.847222222219</c:v>
                </c:pt>
                <c:pt idx="137">
                  <c:v>43393.850694444445</c:v>
                </c:pt>
                <c:pt idx="138">
                  <c:v>43393.854166666664</c:v>
                </c:pt>
                <c:pt idx="139">
                  <c:v>43393.857638888891</c:v>
                </c:pt>
                <c:pt idx="140">
                  <c:v>43393.861111111109</c:v>
                </c:pt>
                <c:pt idx="141">
                  <c:v>43393.864583333336</c:v>
                </c:pt>
                <c:pt idx="142">
                  <c:v>43393.868055555555</c:v>
                </c:pt>
                <c:pt idx="143">
                  <c:v>43393.871527777781</c:v>
                </c:pt>
                <c:pt idx="144">
                  <c:v>43393.875</c:v>
                </c:pt>
                <c:pt idx="145">
                  <c:v>43393.878472222219</c:v>
                </c:pt>
                <c:pt idx="146">
                  <c:v>43393.881944444445</c:v>
                </c:pt>
                <c:pt idx="147">
                  <c:v>43393.885416666664</c:v>
                </c:pt>
                <c:pt idx="148">
                  <c:v>43393.888888888891</c:v>
                </c:pt>
                <c:pt idx="149">
                  <c:v>43393.892361111109</c:v>
                </c:pt>
                <c:pt idx="150">
                  <c:v>43393.895833333336</c:v>
                </c:pt>
                <c:pt idx="151">
                  <c:v>43393.899305555555</c:v>
                </c:pt>
                <c:pt idx="152">
                  <c:v>43393.902777777781</c:v>
                </c:pt>
                <c:pt idx="153">
                  <c:v>43393.90625</c:v>
                </c:pt>
                <c:pt idx="154">
                  <c:v>43393.909722222219</c:v>
                </c:pt>
                <c:pt idx="155">
                  <c:v>43393.913194444445</c:v>
                </c:pt>
                <c:pt idx="156">
                  <c:v>43393.916666666664</c:v>
                </c:pt>
                <c:pt idx="157">
                  <c:v>43393.920138888891</c:v>
                </c:pt>
                <c:pt idx="158">
                  <c:v>43393.923611111109</c:v>
                </c:pt>
                <c:pt idx="159">
                  <c:v>43393.927083333336</c:v>
                </c:pt>
                <c:pt idx="160">
                  <c:v>43393.930555555555</c:v>
                </c:pt>
                <c:pt idx="161">
                  <c:v>43393.934027777781</c:v>
                </c:pt>
                <c:pt idx="162">
                  <c:v>43393.9375</c:v>
                </c:pt>
                <c:pt idx="163">
                  <c:v>43393.940972222219</c:v>
                </c:pt>
                <c:pt idx="164">
                  <c:v>43393.944444444445</c:v>
                </c:pt>
                <c:pt idx="165">
                  <c:v>43393.947916666664</c:v>
                </c:pt>
                <c:pt idx="166">
                  <c:v>43393.951388888891</c:v>
                </c:pt>
                <c:pt idx="167">
                  <c:v>43393.954861111109</c:v>
                </c:pt>
                <c:pt idx="168">
                  <c:v>43393.958333333336</c:v>
                </c:pt>
                <c:pt idx="169">
                  <c:v>43393.961805555555</c:v>
                </c:pt>
                <c:pt idx="170">
                  <c:v>43393.965277777781</c:v>
                </c:pt>
                <c:pt idx="171">
                  <c:v>43393.96875</c:v>
                </c:pt>
                <c:pt idx="172">
                  <c:v>43393.972222222219</c:v>
                </c:pt>
                <c:pt idx="173">
                  <c:v>43393.975694444445</c:v>
                </c:pt>
                <c:pt idx="174">
                  <c:v>43393.979166666664</c:v>
                </c:pt>
                <c:pt idx="175">
                  <c:v>43393.982638888891</c:v>
                </c:pt>
                <c:pt idx="176">
                  <c:v>43393.986111111109</c:v>
                </c:pt>
                <c:pt idx="177">
                  <c:v>43393.989583333336</c:v>
                </c:pt>
                <c:pt idx="178">
                  <c:v>43393.993055555555</c:v>
                </c:pt>
                <c:pt idx="179">
                  <c:v>43393.996527777781</c:v>
                </c:pt>
                <c:pt idx="180">
                  <c:v>43394</c:v>
                </c:pt>
                <c:pt idx="181">
                  <c:v>43394.003472222219</c:v>
                </c:pt>
                <c:pt idx="182">
                  <c:v>43394.006944444445</c:v>
                </c:pt>
                <c:pt idx="183">
                  <c:v>43394.010416666664</c:v>
                </c:pt>
                <c:pt idx="184">
                  <c:v>43394.013888888891</c:v>
                </c:pt>
                <c:pt idx="185">
                  <c:v>43394.017361111109</c:v>
                </c:pt>
                <c:pt idx="186">
                  <c:v>43394.020833333336</c:v>
                </c:pt>
                <c:pt idx="187">
                  <c:v>43394.024305555555</c:v>
                </c:pt>
                <c:pt idx="188">
                  <c:v>43394.027777777781</c:v>
                </c:pt>
                <c:pt idx="189">
                  <c:v>43394.03125</c:v>
                </c:pt>
                <c:pt idx="190">
                  <c:v>43394.034722222219</c:v>
                </c:pt>
                <c:pt idx="191">
                  <c:v>43394.038194444445</c:v>
                </c:pt>
                <c:pt idx="192">
                  <c:v>43394.041666666664</c:v>
                </c:pt>
                <c:pt idx="193">
                  <c:v>43394.045138888891</c:v>
                </c:pt>
                <c:pt idx="194">
                  <c:v>43394.048611111109</c:v>
                </c:pt>
                <c:pt idx="195">
                  <c:v>43394.052083333336</c:v>
                </c:pt>
                <c:pt idx="196">
                  <c:v>43394.055555555555</c:v>
                </c:pt>
                <c:pt idx="197">
                  <c:v>43394.059027777781</c:v>
                </c:pt>
                <c:pt idx="198">
                  <c:v>43394.0625</c:v>
                </c:pt>
                <c:pt idx="199">
                  <c:v>43394.065972222219</c:v>
                </c:pt>
                <c:pt idx="200">
                  <c:v>43394.069444444445</c:v>
                </c:pt>
                <c:pt idx="201">
                  <c:v>43394.072916666664</c:v>
                </c:pt>
                <c:pt idx="202">
                  <c:v>43394.076388888891</c:v>
                </c:pt>
                <c:pt idx="203">
                  <c:v>43394.079861111109</c:v>
                </c:pt>
                <c:pt idx="204">
                  <c:v>43394.083333333336</c:v>
                </c:pt>
                <c:pt idx="205">
                  <c:v>43394.086805555555</c:v>
                </c:pt>
                <c:pt idx="206">
                  <c:v>43394.090277777781</c:v>
                </c:pt>
                <c:pt idx="207">
                  <c:v>43394.09375</c:v>
                </c:pt>
                <c:pt idx="208">
                  <c:v>43394.097222222219</c:v>
                </c:pt>
                <c:pt idx="209">
                  <c:v>43394.100694444445</c:v>
                </c:pt>
                <c:pt idx="210">
                  <c:v>43394.104166666664</c:v>
                </c:pt>
                <c:pt idx="211">
                  <c:v>43394.107638888891</c:v>
                </c:pt>
                <c:pt idx="212">
                  <c:v>43394.111111111109</c:v>
                </c:pt>
                <c:pt idx="213">
                  <c:v>43394.114583333336</c:v>
                </c:pt>
                <c:pt idx="214">
                  <c:v>43394.118055555555</c:v>
                </c:pt>
                <c:pt idx="215">
                  <c:v>43394.121527777781</c:v>
                </c:pt>
                <c:pt idx="216">
                  <c:v>43394.125</c:v>
                </c:pt>
                <c:pt idx="217">
                  <c:v>43394.128472222219</c:v>
                </c:pt>
                <c:pt idx="218">
                  <c:v>43394.131944444445</c:v>
                </c:pt>
                <c:pt idx="219">
                  <c:v>43394.135416666664</c:v>
                </c:pt>
                <c:pt idx="220">
                  <c:v>43394.138888888891</c:v>
                </c:pt>
                <c:pt idx="221">
                  <c:v>43394.142361111109</c:v>
                </c:pt>
                <c:pt idx="222">
                  <c:v>43394.145833333336</c:v>
                </c:pt>
                <c:pt idx="223">
                  <c:v>43394.149305555555</c:v>
                </c:pt>
                <c:pt idx="224">
                  <c:v>43394.152777777781</c:v>
                </c:pt>
                <c:pt idx="225">
                  <c:v>43394.15625</c:v>
                </c:pt>
                <c:pt idx="226">
                  <c:v>43394.159722222219</c:v>
                </c:pt>
                <c:pt idx="227">
                  <c:v>43394.163194444445</c:v>
                </c:pt>
                <c:pt idx="228">
                  <c:v>43394.166666666664</c:v>
                </c:pt>
                <c:pt idx="229">
                  <c:v>43394.170138888891</c:v>
                </c:pt>
                <c:pt idx="230">
                  <c:v>43394.173611111109</c:v>
                </c:pt>
                <c:pt idx="231">
                  <c:v>43394.177083333336</c:v>
                </c:pt>
                <c:pt idx="232">
                  <c:v>43394.180555555555</c:v>
                </c:pt>
                <c:pt idx="233">
                  <c:v>43394.184027777781</c:v>
                </c:pt>
                <c:pt idx="234">
                  <c:v>43394.1875</c:v>
                </c:pt>
                <c:pt idx="235">
                  <c:v>43394.190972222219</c:v>
                </c:pt>
                <c:pt idx="236">
                  <c:v>43394.194444444445</c:v>
                </c:pt>
                <c:pt idx="237">
                  <c:v>43394.197916666664</c:v>
                </c:pt>
                <c:pt idx="238">
                  <c:v>43394.201388888891</c:v>
                </c:pt>
                <c:pt idx="239">
                  <c:v>43394.204861111109</c:v>
                </c:pt>
                <c:pt idx="240">
                  <c:v>43394.208333333336</c:v>
                </c:pt>
                <c:pt idx="241">
                  <c:v>43394.211805555555</c:v>
                </c:pt>
                <c:pt idx="242">
                  <c:v>43394.215277777781</c:v>
                </c:pt>
                <c:pt idx="243">
                  <c:v>43394.21875</c:v>
                </c:pt>
                <c:pt idx="244">
                  <c:v>43394.222222222219</c:v>
                </c:pt>
                <c:pt idx="245">
                  <c:v>43394.225694444445</c:v>
                </c:pt>
                <c:pt idx="246">
                  <c:v>43394.229166666664</c:v>
                </c:pt>
                <c:pt idx="247">
                  <c:v>43394.232638888891</c:v>
                </c:pt>
                <c:pt idx="248">
                  <c:v>43394.236111111109</c:v>
                </c:pt>
                <c:pt idx="249">
                  <c:v>43394.239583333336</c:v>
                </c:pt>
                <c:pt idx="250">
                  <c:v>43394.243055555555</c:v>
                </c:pt>
                <c:pt idx="251">
                  <c:v>43394.246527777781</c:v>
                </c:pt>
                <c:pt idx="252">
                  <c:v>43394.25</c:v>
                </c:pt>
                <c:pt idx="253">
                  <c:v>43394.253472222219</c:v>
                </c:pt>
                <c:pt idx="254">
                  <c:v>43394.256944444445</c:v>
                </c:pt>
                <c:pt idx="255">
                  <c:v>43394.260416666664</c:v>
                </c:pt>
                <c:pt idx="256">
                  <c:v>43394.263888888891</c:v>
                </c:pt>
                <c:pt idx="257">
                  <c:v>43394.267361111109</c:v>
                </c:pt>
                <c:pt idx="258">
                  <c:v>43394.270833333336</c:v>
                </c:pt>
                <c:pt idx="259">
                  <c:v>43394.274305555555</c:v>
                </c:pt>
                <c:pt idx="260">
                  <c:v>43394.277777777781</c:v>
                </c:pt>
                <c:pt idx="261">
                  <c:v>43394.28125</c:v>
                </c:pt>
                <c:pt idx="262">
                  <c:v>43394.284722222219</c:v>
                </c:pt>
                <c:pt idx="263">
                  <c:v>43394.288194444445</c:v>
                </c:pt>
                <c:pt idx="264">
                  <c:v>43394.291666666664</c:v>
                </c:pt>
                <c:pt idx="265">
                  <c:v>43394.295138888891</c:v>
                </c:pt>
                <c:pt idx="266">
                  <c:v>43394.298611111109</c:v>
                </c:pt>
                <c:pt idx="267">
                  <c:v>43394.302083333336</c:v>
                </c:pt>
                <c:pt idx="268">
                  <c:v>43394.305555555555</c:v>
                </c:pt>
                <c:pt idx="269">
                  <c:v>43394.309027777781</c:v>
                </c:pt>
                <c:pt idx="270">
                  <c:v>43394.3125</c:v>
                </c:pt>
                <c:pt idx="271">
                  <c:v>43394.315972222219</c:v>
                </c:pt>
                <c:pt idx="272">
                  <c:v>43394.319444444445</c:v>
                </c:pt>
                <c:pt idx="273">
                  <c:v>43394.322916666664</c:v>
                </c:pt>
                <c:pt idx="274">
                  <c:v>43394.326388888891</c:v>
                </c:pt>
                <c:pt idx="275">
                  <c:v>43394.329861111109</c:v>
                </c:pt>
                <c:pt idx="276">
                  <c:v>43394.333333333336</c:v>
                </c:pt>
                <c:pt idx="277">
                  <c:v>43394.336805555555</c:v>
                </c:pt>
                <c:pt idx="278">
                  <c:v>43394.340277777781</c:v>
                </c:pt>
                <c:pt idx="279">
                  <c:v>43394.34375</c:v>
                </c:pt>
                <c:pt idx="280">
                  <c:v>43394.347222222219</c:v>
                </c:pt>
                <c:pt idx="281">
                  <c:v>43394.350694444445</c:v>
                </c:pt>
                <c:pt idx="282">
                  <c:v>43394.354166666664</c:v>
                </c:pt>
                <c:pt idx="283">
                  <c:v>43394.357638888891</c:v>
                </c:pt>
                <c:pt idx="284">
                  <c:v>43394.361111111109</c:v>
                </c:pt>
                <c:pt idx="285">
                  <c:v>43394.364583333336</c:v>
                </c:pt>
                <c:pt idx="286">
                  <c:v>43394.368055555555</c:v>
                </c:pt>
                <c:pt idx="287">
                  <c:v>43394.371527777781</c:v>
                </c:pt>
              </c:numCache>
            </c:numRef>
          </c:cat>
          <c:val>
            <c:numRef>
              <c:f>'20170'!$B$1:$B$288</c:f>
              <c:numCache>
                <c:formatCode>General</c:formatCode>
                <c:ptCount val="28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1</c:v>
                </c:pt>
                <c:pt idx="38">
                  <c:v>0.6</c:v>
                </c:pt>
                <c:pt idx="39">
                  <c:v>1</c:v>
                </c:pt>
                <c:pt idx="40">
                  <c:v>1</c:v>
                </c:pt>
                <c:pt idx="41">
                  <c:v>1</c:v>
                </c:pt>
                <c:pt idx="42">
                  <c:v>1</c:v>
                </c:pt>
                <c:pt idx="43">
                  <c:v>1</c:v>
                </c:pt>
                <c:pt idx="44">
                  <c:v>1</c:v>
                </c:pt>
                <c:pt idx="45">
                  <c:v>1</c:v>
                </c:pt>
                <c:pt idx="46">
                  <c:v>1</c:v>
                </c:pt>
                <c:pt idx="47">
                  <c:v>0.71428571428571397</c:v>
                </c:pt>
                <c:pt idx="48">
                  <c:v>1</c:v>
                </c:pt>
                <c:pt idx="49">
                  <c:v>0.75</c:v>
                </c:pt>
                <c:pt idx="50">
                  <c:v>0.25</c:v>
                </c:pt>
                <c:pt idx="51">
                  <c:v>0.42857142857142799</c:v>
                </c:pt>
                <c:pt idx="52">
                  <c:v>0.71428571428571397</c:v>
                </c:pt>
                <c:pt idx="53">
                  <c:v>0.2</c:v>
                </c:pt>
                <c:pt idx="54">
                  <c:v>1</c:v>
                </c:pt>
                <c:pt idx="55">
                  <c:v>1</c:v>
                </c:pt>
                <c:pt idx="56">
                  <c:v>0.75</c:v>
                </c:pt>
                <c:pt idx="57">
                  <c:v>0.5</c:v>
                </c:pt>
                <c:pt idx="58">
                  <c:v>0.2</c:v>
                </c:pt>
                <c:pt idx="59">
                  <c:v>0.2</c:v>
                </c:pt>
                <c:pt idx="60">
                  <c:v>1</c:v>
                </c:pt>
                <c:pt idx="61">
                  <c:v>0.75</c:v>
                </c:pt>
                <c:pt idx="62">
                  <c:v>1</c:v>
                </c:pt>
                <c:pt idx="63">
                  <c:v>0.2</c:v>
                </c:pt>
                <c:pt idx="64">
                  <c:v>1</c:v>
                </c:pt>
                <c:pt idx="65">
                  <c:v>1</c:v>
                </c:pt>
                <c:pt idx="66">
                  <c:v>1</c:v>
                </c:pt>
                <c:pt idx="67">
                  <c:v>1</c:v>
                </c:pt>
                <c:pt idx="68">
                  <c:v>0.5</c:v>
                </c:pt>
                <c:pt idx="69">
                  <c:v>1</c:v>
                </c:pt>
                <c:pt idx="70">
                  <c:v>1</c:v>
                </c:pt>
                <c:pt idx="71">
                  <c:v>1</c:v>
                </c:pt>
                <c:pt idx="72">
                  <c:v>1</c:v>
                </c:pt>
                <c:pt idx="73">
                  <c:v>0.90909090909090895</c:v>
                </c:pt>
                <c:pt idx="74">
                  <c:v>0.72727272727272696</c:v>
                </c:pt>
                <c:pt idx="75">
                  <c:v>1</c:v>
                </c:pt>
                <c:pt idx="76">
                  <c:v>1</c:v>
                </c:pt>
                <c:pt idx="77">
                  <c:v>1</c:v>
                </c:pt>
                <c:pt idx="78">
                  <c:v>1</c:v>
                </c:pt>
                <c:pt idx="79">
                  <c:v>1</c:v>
                </c:pt>
                <c:pt idx="80">
                  <c:v>1</c:v>
                </c:pt>
                <c:pt idx="81">
                  <c:v>1</c:v>
                </c:pt>
                <c:pt idx="82">
                  <c:v>1</c:v>
                </c:pt>
                <c:pt idx="83">
                  <c:v>0.75</c:v>
                </c:pt>
                <c:pt idx="84">
                  <c:v>0.28571428571428498</c:v>
                </c:pt>
                <c:pt idx="85">
                  <c:v>0.42857142857142799</c:v>
                </c:pt>
                <c:pt idx="86">
                  <c:v>0.57142857142857095</c:v>
                </c:pt>
                <c:pt idx="87">
                  <c:v>0.33333333333333298</c:v>
                </c:pt>
                <c:pt idx="88">
                  <c:v>0.83333333333333304</c:v>
                </c:pt>
                <c:pt idx="89">
                  <c:v>0.8</c:v>
                </c:pt>
                <c:pt idx="90">
                  <c:v>0.8</c:v>
                </c:pt>
                <c:pt idx="91">
                  <c:v>0.9</c:v>
                </c:pt>
                <c:pt idx="92">
                  <c:v>1</c:v>
                </c:pt>
                <c:pt idx="93">
                  <c:v>1</c:v>
                </c:pt>
                <c:pt idx="94">
                  <c:v>1</c:v>
                </c:pt>
                <c:pt idx="95">
                  <c:v>0.85714285714285698</c:v>
                </c:pt>
                <c:pt idx="96">
                  <c:v>1</c:v>
                </c:pt>
                <c:pt idx="97">
                  <c:v>1</c:v>
                </c:pt>
                <c:pt idx="98">
                  <c:v>1</c:v>
                </c:pt>
                <c:pt idx="99">
                  <c:v>1</c:v>
                </c:pt>
                <c:pt idx="100">
                  <c:v>0.75</c:v>
                </c:pt>
                <c:pt idx="101">
                  <c:v>0.75</c:v>
                </c:pt>
                <c:pt idx="102">
                  <c:v>1</c:v>
                </c:pt>
                <c:pt idx="103">
                  <c:v>0.16666666666666599</c:v>
                </c:pt>
                <c:pt idx="104">
                  <c:v>0.16666666666666599</c:v>
                </c:pt>
                <c:pt idx="105">
                  <c:v>1</c:v>
                </c:pt>
                <c:pt idx="106">
                  <c:v>0.75</c:v>
                </c:pt>
                <c:pt idx="107">
                  <c:v>1</c:v>
                </c:pt>
                <c:pt idx="108">
                  <c:v>1</c:v>
                </c:pt>
                <c:pt idx="109">
                  <c:v>0.66666666666666596</c:v>
                </c:pt>
                <c:pt idx="110">
                  <c:v>1</c:v>
                </c:pt>
                <c:pt idx="111">
                  <c:v>1</c:v>
                </c:pt>
                <c:pt idx="112">
                  <c:v>0.875</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0.85714285714285698</c:v>
                </c:pt>
                <c:pt idx="136">
                  <c:v>0.55555555555555503</c:v>
                </c:pt>
                <c:pt idx="137">
                  <c:v>0.33333333333333298</c:v>
                </c:pt>
                <c:pt idx="138">
                  <c:v>1</c:v>
                </c:pt>
                <c:pt idx="139">
                  <c:v>1</c:v>
                </c:pt>
                <c:pt idx="140">
                  <c:v>1</c:v>
                </c:pt>
                <c:pt idx="141">
                  <c:v>1</c:v>
                </c:pt>
                <c:pt idx="142">
                  <c:v>1</c:v>
                </c:pt>
                <c:pt idx="143">
                  <c:v>1</c:v>
                </c:pt>
                <c:pt idx="144">
                  <c:v>1</c:v>
                </c:pt>
                <c:pt idx="145">
                  <c:v>0.75</c:v>
                </c:pt>
                <c:pt idx="146">
                  <c:v>1</c:v>
                </c:pt>
                <c:pt idx="147">
                  <c:v>1</c:v>
                </c:pt>
                <c:pt idx="148">
                  <c:v>0.75</c:v>
                </c:pt>
                <c:pt idx="149">
                  <c:v>1</c:v>
                </c:pt>
                <c:pt idx="150">
                  <c:v>1</c:v>
                </c:pt>
                <c:pt idx="151">
                  <c:v>1</c:v>
                </c:pt>
                <c:pt idx="152">
                  <c:v>0.22222222222222199</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0.5</c:v>
                </c:pt>
                <c:pt idx="174">
                  <c:v>1</c:v>
                </c:pt>
                <c:pt idx="175">
                  <c:v>1</c:v>
                </c:pt>
                <c:pt idx="176">
                  <c:v>0.71428571428571397</c:v>
                </c:pt>
                <c:pt idx="177">
                  <c:v>1</c:v>
                </c:pt>
                <c:pt idx="178">
                  <c:v>0.75</c:v>
                </c:pt>
                <c:pt idx="179">
                  <c:v>1</c:v>
                </c:pt>
                <c:pt idx="180">
                  <c:v>0.6</c:v>
                </c:pt>
                <c:pt idx="181">
                  <c:v>1</c:v>
                </c:pt>
                <c:pt idx="182">
                  <c:v>1</c:v>
                </c:pt>
                <c:pt idx="183">
                  <c:v>0.55555555555555503</c:v>
                </c:pt>
                <c:pt idx="184">
                  <c:v>0.8</c:v>
                </c:pt>
                <c:pt idx="185">
                  <c:v>1</c:v>
                </c:pt>
                <c:pt idx="186">
                  <c:v>1</c:v>
                </c:pt>
                <c:pt idx="187">
                  <c:v>0.875</c:v>
                </c:pt>
                <c:pt idx="188">
                  <c:v>0.25</c:v>
                </c:pt>
                <c:pt idx="189">
                  <c:v>0.45454545454545398</c:v>
                </c:pt>
                <c:pt idx="190">
                  <c:v>1</c:v>
                </c:pt>
                <c:pt idx="191">
                  <c:v>1</c:v>
                </c:pt>
                <c:pt idx="192">
                  <c:v>1</c:v>
                </c:pt>
                <c:pt idx="193">
                  <c:v>0.77777777777777701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0.22222222222222199</c:v>
                </c:pt>
                <c:pt idx="240">
                  <c:v>0.11111111111111099</c:v>
                </c:pt>
                <c:pt idx="241">
                  <c:v>0.88888888888888795</c:v>
                </c:pt>
                <c:pt idx="242">
                  <c:v>0.22222222222222199</c:v>
                </c:pt>
                <c:pt idx="243">
                  <c:v>1</c:v>
                </c:pt>
                <c:pt idx="244">
                  <c:v>1</c:v>
                </c:pt>
                <c:pt idx="245">
                  <c:v>1</c:v>
                </c:pt>
                <c:pt idx="246">
                  <c:v>1</c:v>
                </c:pt>
                <c:pt idx="247">
                  <c:v>1</c:v>
                </c:pt>
                <c:pt idx="248">
                  <c:v>1</c:v>
                </c:pt>
                <c:pt idx="249">
                  <c:v>1</c:v>
                </c:pt>
                <c:pt idx="250">
                  <c:v>1</c:v>
                </c:pt>
                <c:pt idx="251">
                  <c:v>1</c:v>
                </c:pt>
                <c:pt idx="252">
                  <c:v>1</c:v>
                </c:pt>
                <c:pt idx="253">
                  <c:v>1</c:v>
                </c:pt>
                <c:pt idx="254">
                  <c:v>1</c:v>
                </c:pt>
                <c:pt idx="255">
                  <c:v>0.5</c:v>
                </c:pt>
                <c:pt idx="256">
                  <c:v>1</c:v>
                </c:pt>
                <c:pt idx="257">
                  <c:v>1</c:v>
                </c:pt>
                <c:pt idx="258">
                  <c:v>1</c:v>
                </c:pt>
                <c:pt idx="259">
                  <c:v>0.83333333333333304</c:v>
                </c:pt>
                <c:pt idx="260">
                  <c:v>0.66666666666666596</c:v>
                </c:pt>
                <c:pt idx="261">
                  <c:v>0.875</c:v>
                </c:pt>
                <c:pt idx="262">
                  <c:v>0.8</c:v>
                </c:pt>
                <c:pt idx="263">
                  <c:v>1</c:v>
                </c:pt>
                <c:pt idx="264">
                  <c:v>0.88888888888888795</c:v>
                </c:pt>
                <c:pt idx="265">
                  <c:v>1</c:v>
                </c:pt>
                <c:pt idx="266">
                  <c:v>1</c:v>
                </c:pt>
                <c:pt idx="267">
                  <c:v>1</c:v>
                </c:pt>
                <c:pt idx="268">
                  <c:v>1</c:v>
                </c:pt>
                <c:pt idx="269">
                  <c:v>1</c:v>
                </c:pt>
                <c:pt idx="270">
                  <c:v>1</c:v>
                </c:pt>
                <c:pt idx="271">
                  <c:v>1</c:v>
                </c:pt>
                <c:pt idx="272">
                  <c:v>0.88888888888888795</c:v>
                </c:pt>
                <c:pt idx="273">
                  <c:v>0.88888888888888795</c:v>
                </c:pt>
                <c:pt idx="274">
                  <c:v>1</c:v>
                </c:pt>
                <c:pt idx="275">
                  <c:v>1</c:v>
                </c:pt>
                <c:pt idx="276">
                  <c:v>1</c:v>
                </c:pt>
                <c:pt idx="277">
                  <c:v>1</c:v>
                </c:pt>
                <c:pt idx="278">
                  <c:v>1</c:v>
                </c:pt>
                <c:pt idx="279">
                  <c:v>0.875</c:v>
                </c:pt>
                <c:pt idx="280">
                  <c:v>0.5</c:v>
                </c:pt>
                <c:pt idx="281">
                  <c:v>0.5</c:v>
                </c:pt>
                <c:pt idx="282">
                  <c:v>0.6</c:v>
                </c:pt>
                <c:pt idx="283">
                  <c:v>0.2</c:v>
                </c:pt>
                <c:pt idx="284">
                  <c:v>0.33333333333333298</c:v>
                </c:pt>
                <c:pt idx="285">
                  <c:v>0.72727272727272696</c:v>
                </c:pt>
                <c:pt idx="286">
                  <c:v>0.375</c:v>
                </c:pt>
                <c:pt idx="287">
                  <c:v>0.5</c:v>
                </c:pt>
              </c:numCache>
            </c:numRef>
          </c:val>
          <c:smooth val="0"/>
          <c:extLst>
            <c:ext xmlns:c16="http://schemas.microsoft.com/office/drawing/2014/chart" uri="{C3380CC4-5D6E-409C-BE32-E72D297353CC}">
              <c16:uniqueId val="{00000000-0B4C-4551-A150-7FBDCB1A32EF}"/>
            </c:ext>
          </c:extLst>
        </c:ser>
        <c:dLbls>
          <c:showLegendKey val="0"/>
          <c:showVal val="0"/>
          <c:showCatName val="0"/>
          <c:showSerName val="0"/>
          <c:showPercent val="0"/>
          <c:showBubbleSize val="0"/>
        </c:dLbls>
        <c:smooth val="0"/>
        <c:axId val="907815791"/>
        <c:axId val="907813295"/>
      </c:lineChart>
      <c:catAx>
        <c:axId val="907815791"/>
        <c:scaling>
          <c:orientation val="minMax"/>
        </c:scaling>
        <c:delete val="1"/>
        <c:axPos val="b"/>
        <c:numFmt formatCode="m/d/yyyy\ h:mm" sourceLinked="1"/>
        <c:majorTickMark val="out"/>
        <c:minorTickMark val="none"/>
        <c:tickLblPos val="nextTo"/>
        <c:crossAx val="907813295"/>
        <c:crosses val="autoZero"/>
        <c:auto val="0"/>
        <c:lblAlgn val="ctr"/>
        <c:lblOffset val="100"/>
        <c:noMultiLvlLbl val="0"/>
      </c:catAx>
      <c:valAx>
        <c:axId val="9078132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0781579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Change</a:t>
            </a:r>
            <a:r>
              <a:rPr lang="en-US" altLang="ja-JP" baseline="0"/>
              <a:t> point</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'20170'!$A$1:$A$288</c:f>
              <c:numCache>
                <c:formatCode>m/d/yyyy\ h:mm</c:formatCode>
                <c:ptCount val="288"/>
                <c:pt idx="0">
                  <c:v>43393.375</c:v>
                </c:pt>
                <c:pt idx="1">
                  <c:v>43393.378472222219</c:v>
                </c:pt>
                <c:pt idx="2">
                  <c:v>43393.381944444445</c:v>
                </c:pt>
                <c:pt idx="3">
                  <c:v>43393.385416666664</c:v>
                </c:pt>
                <c:pt idx="4">
                  <c:v>43393.388888888891</c:v>
                </c:pt>
                <c:pt idx="5">
                  <c:v>43393.392361111109</c:v>
                </c:pt>
                <c:pt idx="6">
                  <c:v>43393.395833333336</c:v>
                </c:pt>
                <c:pt idx="7">
                  <c:v>43393.399305555555</c:v>
                </c:pt>
                <c:pt idx="8">
                  <c:v>43393.402777777781</c:v>
                </c:pt>
                <c:pt idx="9">
                  <c:v>43393.40625</c:v>
                </c:pt>
                <c:pt idx="10">
                  <c:v>43393.409722222219</c:v>
                </c:pt>
                <c:pt idx="11">
                  <c:v>43393.413194444445</c:v>
                </c:pt>
                <c:pt idx="12">
                  <c:v>43393.416666666664</c:v>
                </c:pt>
                <c:pt idx="13">
                  <c:v>43393.420138888891</c:v>
                </c:pt>
                <c:pt idx="14">
                  <c:v>43393.423611111109</c:v>
                </c:pt>
                <c:pt idx="15">
                  <c:v>43393.427083333336</c:v>
                </c:pt>
                <c:pt idx="16">
                  <c:v>43393.430555555555</c:v>
                </c:pt>
                <c:pt idx="17">
                  <c:v>43393.434027777781</c:v>
                </c:pt>
                <c:pt idx="18">
                  <c:v>43393.4375</c:v>
                </c:pt>
                <c:pt idx="19">
                  <c:v>43393.440972222219</c:v>
                </c:pt>
                <c:pt idx="20">
                  <c:v>43393.444444444445</c:v>
                </c:pt>
                <c:pt idx="21">
                  <c:v>43393.447916666664</c:v>
                </c:pt>
                <c:pt idx="22">
                  <c:v>43393.451388888891</c:v>
                </c:pt>
                <c:pt idx="23">
                  <c:v>43393.454861111109</c:v>
                </c:pt>
                <c:pt idx="24">
                  <c:v>43393.458333333336</c:v>
                </c:pt>
                <c:pt idx="25">
                  <c:v>43393.461805555555</c:v>
                </c:pt>
                <c:pt idx="26">
                  <c:v>43393.465277777781</c:v>
                </c:pt>
                <c:pt idx="27">
                  <c:v>43393.46875</c:v>
                </c:pt>
                <c:pt idx="28">
                  <c:v>43393.472222222219</c:v>
                </c:pt>
                <c:pt idx="29">
                  <c:v>43393.475694444445</c:v>
                </c:pt>
                <c:pt idx="30">
                  <c:v>43393.479166666664</c:v>
                </c:pt>
                <c:pt idx="31">
                  <c:v>43393.482638888891</c:v>
                </c:pt>
                <c:pt idx="32">
                  <c:v>43393.486111111109</c:v>
                </c:pt>
                <c:pt idx="33">
                  <c:v>43393.489583333336</c:v>
                </c:pt>
                <c:pt idx="34">
                  <c:v>43393.493055555555</c:v>
                </c:pt>
                <c:pt idx="35">
                  <c:v>43393.496527777781</c:v>
                </c:pt>
                <c:pt idx="36">
                  <c:v>43393.5</c:v>
                </c:pt>
                <c:pt idx="37">
                  <c:v>43393.503472222219</c:v>
                </c:pt>
                <c:pt idx="38">
                  <c:v>43393.506944444445</c:v>
                </c:pt>
                <c:pt idx="39">
                  <c:v>43393.510416666664</c:v>
                </c:pt>
                <c:pt idx="40">
                  <c:v>43393.513888888891</c:v>
                </c:pt>
                <c:pt idx="41">
                  <c:v>43393.517361111109</c:v>
                </c:pt>
                <c:pt idx="42">
                  <c:v>43393.520833333336</c:v>
                </c:pt>
                <c:pt idx="43">
                  <c:v>43393.524305555555</c:v>
                </c:pt>
                <c:pt idx="44">
                  <c:v>43393.527777777781</c:v>
                </c:pt>
                <c:pt idx="45">
                  <c:v>43393.53125</c:v>
                </c:pt>
                <c:pt idx="46">
                  <c:v>43393.534722222219</c:v>
                </c:pt>
                <c:pt idx="47">
                  <c:v>43393.538194444445</c:v>
                </c:pt>
                <c:pt idx="48">
                  <c:v>43393.541666666664</c:v>
                </c:pt>
                <c:pt idx="49">
                  <c:v>43393.545138888891</c:v>
                </c:pt>
                <c:pt idx="50">
                  <c:v>43393.548611111109</c:v>
                </c:pt>
                <c:pt idx="51">
                  <c:v>43393.552083333336</c:v>
                </c:pt>
                <c:pt idx="52">
                  <c:v>43393.555555555555</c:v>
                </c:pt>
                <c:pt idx="53">
                  <c:v>43393.559027777781</c:v>
                </c:pt>
                <c:pt idx="54">
                  <c:v>43393.5625</c:v>
                </c:pt>
                <c:pt idx="55">
                  <c:v>43393.565972222219</c:v>
                </c:pt>
                <c:pt idx="56">
                  <c:v>43393.569444444445</c:v>
                </c:pt>
                <c:pt idx="57">
                  <c:v>43393.572916666664</c:v>
                </c:pt>
                <c:pt idx="58">
                  <c:v>43393.576388888891</c:v>
                </c:pt>
                <c:pt idx="59">
                  <c:v>43393.579861111109</c:v>
                </c:pt>
                <c:pt idx="60">
                  <c:v>43393.583333333336</c:v>
                </c:pt>
                <c:pt idx="61">
                  <c:v>43393.586805555555</c:v>
                </c:pt>
                <c:pt idx="62">
                  <c:v>43393.590277777781</c:v>
                </c:pt>
                <c:pt idx="63">
                  <c:v>43393.59375</c:v>
                </c:pt>
                <c:pt idx="64">
                  <c:v>43393.597222222219</c:v>
                </c:pt>
                <c:pt idx="65">
                  <c:v>43393.600694444445</c:v>
                </c:pt>
                <c:pt idx="66">
                  <c:v>43393.604166666664</c:v>
                </c:pt>
                <c:pt idx="67">
                  <c:v>43393.607638888891</c:v>
                </c:pt>
                <c:pt idx="68">
                  <c:v>43393.611111111109</c:v>
                </c:pt>
                <c:pt idx="69">
                  <c:v>43393.614583333336</c:v>
                </c:pt>
                <c:pt idx="70">
                  <c:v>43393.618055555555</c:v>
                </c:pt>
                <c:pt idx="71">
                  <c:v>43393.621527777781</c:v>
                </c:pt>
                <c:pt idx="72">
                  <c:v>43393.625</c:v>
                </c:pt>
                <c:pt idx="73">
                  <c:v>43393.628472222219</c:v>
                </c:pt>
                <c:pt idx="74">
                  <c:v>43393.631944444445</c:v>
                </c:pt>
                <c:pt idx="75">
                  <c:v>43393.635416666664</c:v>
                </c:pt>
                <c:pt idx="76">
                  <c:v>43393.638888888891</c:v>
                </c:pt>
                <c:pt idx="77">
                  <c:v>43393.642361111109</c:v>
                </c:pt>
                <c:pt idx="78">
                  <c:v>43393.645833333336</c:v>
                </c:pt>
                <c:pt idx="79">
                  <c:v>43393.649305555555</c:v>
                </c:pt>
                <c:pt idx="80">
                  <c:v>43393.652777777781</c:v>
                </c:pt>
                <c:pt idx="81">
                  <c:v>43393.65625</c:v>
                </c:pt>
                <c:pt idx="82">
                  <c:v>43393.659722222219</c:v>
                </c:pt>
                <c:pt idx="83">
                  <c:v>43393.663194444445</c:v>
                </c:pt>
                <c:pt idx="84">
                  <c:v>43393.666666666664</c:v>
                </c:pt>
                <c:pt idx="85">
                  <c:v>43393.670138888891</c:v>
                </c:pt>
                <c:pt idx="86">
                  <c:v>43393.673611111109</c:v>
                </c:pt>
                <c:pt idx="87">
                  <c:v>43393.677083333336</c:v>
                </c:pt>
                <c:pt idx="88">
                  <c:v>43393.680555555555</c:v>
                </c:pt>
                <c:pt idx="89">
                  <c:v>43393.684027777781</c:v>
                </c:pt>
                <c:pt idx="90">
                  <c:v>43393.6875</c:v>
                </c:pt>
                <c:pt idx="91">
                  <c:v>43393.690972222219</c:v>
                </c:pt>
                <c:pt idx="92">
                  <c:v>43393.694444444445</c:v>
                </c:pt>
                <c:pt idx="93">
                  <c:v>43393.697916666664</c:v>
                </c:pt>
                <c:pt idx="94">
                  <c:v>43393.701388888891</c:v>
                </c:pt>
                <c:pt idx="95">
                  <c:v>43393.704861111109</c:v>
                </c:pt>
                <c:pt idx="96">
                  <c:v>43393.708333333336</c:v>
                </c:pt>
                <c:pt idx="97">
                  <c:v>43393.711805555555</c:v>
                </c:pt>
                <c:pt idx="98">
                  <c:v>43393.715277777781</c:v>
                </c:pt>
                <c:pt idx="99">
                  <c:v>43393.71875</c:v>
                </c:pt>
                <c:pt idx="100">
                  <c:v>43393.722222222219</c:v>
                </c:pt>
                <c:pt idx="101">
                  <c:v>43393.725694444445</c:v>
                </c:pt>
                <c:pt idx="102">
                  <c:v>43393.729166666664</c:v>
                </c:pt>
                <c:pt idx="103">
                  <c:v>43393.732638888891</c:v>
                </c:pt>
                <c:pt idx="104">
                  <c:v>43393.736111111109</c:v>
                </c:pt>
                <c:pt idx="105">
                  <c:v>43393.739583333336</c:v>
                </c:pt>
                <c:pt idx="106">
                  <c:v>43393.743055555555</c:v>
                </c:pt>
                <c:pt idx="107">
                  <c:v>43393.746527777781</c:v>
                </c:pt>
                <c:pt idx="108">
                  <c:v>43393.75</c:v>
                </c:pt>
                <c:pt idx="109">
                  <c:v>43393.753472222219</c:v>
                </c:pt>
                <c:pt idx="110">
                  <c:v>43393.756944444445</c:v>
                </c:pt>
                <c:pt idx="111">
                  <c:v>43393.760416666664</c:v>
                </c:pt>
                <c:pt idx="112">
                  <c:v>43393.763888888891</c:v>
                </c:pt>
                <c:pt idx="113">
                  <c:v>43393.767361111109</c:v>
                </c:pt>
                <c:pt idx="114">
                  <c:v>43393.770833333336</c:v>
                </c:pt>
                <c:pt idx="115">
                  <c:v>43393.774305555555</c:v>
                </c:pt>
                <c:pt idx="116">
                  <c:v>43393.777777777781</c:v>
                </c:pt>
                <c:pt idx="117">
                  <c:v>43393.78125</c:v>
                </c:pt>
                <c:pt idx="118">
                  <c:v>43393.784722222219</c:v>
                </c:pt>
                <c:pt idx="119">
                  <c:v>43393.788194444445</c:v>
                </c:pt>
                <c:pt idx="120">
                  <c:v>43393.791666666664</c:v>
                </c:pt>
                <c:pt idx="121">
                  <c:v>43393.795138888891</c:v>
                </c:pt>
                <c:pt idx="122">
                  <c:v>43393.798611111109</c:v>
                </c:pt>
                <c:pt idx="123">
                  <c:v>43393.802083333336</c:v>
                </c:pt>
                <c:pt idx="124">
                  <c:v>43393.805555555555</c:v>
                </c:pt>
                <c:pt idx="125">
                  <c:v>43393.809027777781</c:v>
                </c:pt>
                <c:pt idx="126">
                  <c:v>43393.8125</c:v>
                </c:pt>
                <c:pt idx="127">
                  <c:v>43393.815972222219</c:v>
                </c:pt>
                <c:pt idx="128">
                  <c:v>43393.819444444445</c:v>
                </c:pt>
                <c:pt idx="129">
                  <c:v>43393.822916666664</c:v>
                </c:pt>
                <c:pt idx="130">
                  <c:v>43393.826388888891</c:v>
                </c:pt>
                <c:pt idx="131">
                  <c:v>43393.829861111109</c:v>
                </c:pt>
                <c:pt idx="132">
                  <c:v>43393.833333333336</c:v>
                </c:pt>
                <c:pt idx="133">
                  <c:v>43393.836805555555</c:v>
                </c:pt>
                <c:pt idx="134">
                  <c:v>43393.840277777781</c:v>
                </c:pt>
                <c:pt idx="135">
                  <c:v>43393.84375</c:v>
                </c:pt>
                <c:pt idx="136">
                  <c:v>43393.847222222219</c:v>
                </c:pt>
                <c:pt idx="137">
                  <c:v>43393.850694444445</c:v>
                </c:pt>
                <c:pt idx="138">
                  <c:v>43393.854166666664</c:v>
                </c:pt>
                <c:pt idx="139">
                  <c:v>43393.857638888891</c:v>
                </c:pt>
                <c:pt idx="140">
                  <c:v>43393.861111111109</c:v>
                </c:pt>
                <c:pt idx="141">
                  <c:v>43393.864583333336</c:v>
                </c:pt>
                <c:pt idx="142">
                  <c:v>43393.868055555555</c:v>
                </c:pt>
                <c:pt idx="143">
                  <c:v>43393.871527777781</c:v>
                </c:pt>
                <c:pt idx="144">
                  <c:v>43393.875</c:v>
                </c:pt>
                <c:pt idx="145">
                  <c:v>43393.878472222219</c:v>
                </c:pt>
                <c:pt idx="146">
                  <c:v>43393.881944444445</c:v>
                </c:pt>
                <c:pt idx="147">
                  <c:v>43393.885416666664</c:v>
                </c:pt>
                <c:pt idx="148">
                  <c:v>43393.888888888891</c:v>
                </c:pt>
                <c:pt idx="149">
                  <c:v>43393.892361111109</c:v>
                </c:pt>
                <c:pt idx="150">
                  <c:v>43393.895833333336</c:v>
                </c:pt>
                <c:pt idx="151">
                  <c:v>43393.899305555555</c:v>
                </c:pt>
                <c:pt idx="152">
                  <c:v>43393.902777777781</c:v>
                </c:pt>
                <c:pt idx="153">
                  <c:v>43393.90625</c:v>
                </c:pt>
                <c:pt idx="154">
                  <c:v>43393.909722222219</c:v>
                </c:pt>
                <c:pt idx="155">
                  <c:v>43393.913194444445</c:v>
                </c:pt>
                <c:pt idx="156">
                  <c:v>43393.916666666664</c:v>
                </c:pt>
                <c:pt idx="157">
                  <c:v>43393.920138888891</c:v>
                </c:pt>
                <c:pt idx="158">
                  <c:v>43393.923611111109</c:v>
                </c:pt>
                <c:pt idx="159">
                  <c:v>43393.927083333336</c:v>
                </c:pt>
                <c:pt idx="160">
                  <c:v>43393.930555555555</c:v>
                </c:pt>
                <c:pt idx="161">
                  <c:v>43393.934027777781</c:v>
                </c:pt>
                <c:pt idx="162">
                  <c:v>43393.9375</c:v>
                </c:pt>
                <c:pt idx="163">
                  <c:v>43393.940972222219</c:v>
                </c:pt>
                <c:pt idx="164">
                  <c:v>43393.944444444445</c:v>
                </c:pt>
                <c:pt idx="165">
                  <c:v>43393.947916666664</c:v>
                </c:pt>
                <c:pt idx="166">
                  <c:v>43393.951388888891</c:v>
                </c:pt>
                <c:pt idx="167">
                  <c:v>43393.954861111109</c:v>
                </c:pt>
                <c:pt idx="168">
                  <c:v>43393.958333333336</c:v>
                </c:pt>
                <c:pt idx="169">
                  <c:v>43393.961805555555</c:v>
                </c:pt>
                <c:pt idx="170">
                  <c:v>43393.965277777781</c:v>
                </c:pt>
                <c:pt idx="171">
                  <c:v>43393.96875</c:v>
                </c:pt>
                <c:pt idx="172">
                  <c:v>43393.972222222219</c:v>
                </c:pt>
                <c:pt idx="173">
                  <c:v>43393.975694444445</c:v>
                </c:pt>
                <c:pt idx="174">
                  <c:v>43393.979166666664</c:v>
                </c:pt>
                <c:pt idx="175">
                  <c:v>43393.982638888891</c:v>
                </c:pt>
                <c:pt idx="176">
                  <c:v>43393.986111111109</c:v>
                </c:pt>
                <c:pt idx="177">
                  <c:v>43393.989583333336</c:v>
                </c:pt>
                <c:pt idx="178">
                  <c:v>43393.993055555555</c:v>
                </c:pt>
                <c:pt idx="179">
                  <c:v>43393.996527777781</c:v>
                </c:pt>
                <c:pt idx="180">
                  <c:v>43394</c:v>
                </c:pt>
                <c:pt idx="181">
                  <c:v>43394.003472222219</c:v>
                </c:pt>
                <c:pt idx="182">
                  <c:v>43394.006944444445</c:v>
                </c:pt>
                <c:pt idx="183">
                  <c:v>43394.010416666664</c:v>
                </c:pt>
                <c:pt idx="184">
                  <c:v>43394.013888888891</c:v>
                </c:pt>
                <c:pt idx="185">
                  <c:v>43394.017361111109</c:v>
                </c:pt>
                <c:pt idx="186">
                  <c:v>43394.020833333336</c:v>
                </c:pt>
                <c:pt idx="187">
                  <c:v>43394.024305555555</c:v>
                </c:pt>
                <c:pt idx="188">
                  <c:v>43394.027777777781</c:v>
                </c:pt>
                <c:pt idx="189">
                  <c:v>43394.03125</c:v>
                </c:pt>
                <c:pt idx="190">
                  <c:v>43394.034722222219</c:v>
                </c:pt>
                <c:pt idx="191">
                  <c:v>43394.038194444445</c:v>
                </c:pt>
                <c:pt idx="192">
                  <c:v>43394.041666666664</c:v>
                </c:pt>
                <c:pt idx="193">
                  <c:v>43394.045138888891</c:v>
                </c:pt>
                <c:pt idx="194">
                  <c:v>43394.048611111109</c:v>
                </c:pt>
                <c:pt idx="195">
                  <c:v>43394.052083333336</c:v>
                </c:pt>
                <c:pt idx="196">
                  <c:v>43394.055555555555</c:v>
                </c:pt>
                <c:pt idx="197">
                  <c:v>43394.059027777781</c:v>
                </c:pt>
                <c:pt idx="198">
                  <c:v>43394.0625</c:v>
                </c:pt>
                <c:pt idx="199">
                  <c:v>43394.065972222219</c:v>
                </c:pt>
                <c:pt idx="200">
                  <c:v>43394.069444444445</c:v>
                </c:pt>
                <c:pt idx="201">
                  <c:v>43394.072916666664</c:v>
                </c:pt>
                <c:pt idx="202">
                  <c:v>43394.076388888891</c:v>
                </c:pt>
                <c:pt idx="203">
                  <c:v>43394.079861111109</c:v>
                </c:pt>
                <c:pt idx="204">
                  <c:v>43394.083333333336</c:v>
                </c:pt>
                <c:pt idx="205">
                  <c:v>43394.086805555555</c:v>
                </c:pt>
                <c:pt idx="206">
                  <c:v>43394.090277777781</c:v>
                </c:pt>
                <c:pt idx="207">
                  <c:v>43394.09375</c:v>
                </c:pt>
                <c:pt idx="208">
                  <c:v>43394.097222222219</c:v>
                </c:pt>
                <c:pt idx="209">
                  <c:v>43394.100694444445</c:v>
                </c:pt>
                <c:pt idx="210">
                  <c:v>43394.104166666664</c:v>
                </c:pt>
                <c:pt idx="211">
                  <c:v>43394.107638888891</c:v>
                </c:pt>
                <c:pt idx="212">
                  <c:v>43394.111111111109</c:v>
                </c:pt>
                <c:pt idx="213">
                  <c:v>43394.114583333336</c:v>
                </c:pt>
                <c:pt idx="214">
                  <c:v>43394.118055555555</c:v>
                </c:pt>
                <c:pt idx="215">
                  <c:v>43394.121527777781</c:v>
                </c:pt>
                <c:pt idx="216">
                  <c:v>43394.125</c:v>
                </c:pt>
                <c:pt idx="217">
                  <c:v>43394.128472222219</c:v>
                </c:pt>
                <c:pt idx="218">
                  <c:v>43394.131944444445</c:v>
                </c:pt>
                <c:pt idx="219">
                  <c:v>43394.135416666664</c:v>
                </c:pt>
                <c:pt idx="220">
                  <c:v>43394.138888888891</c:v>
                </c:pt>
                <c:pt idx="221">
                  <c:v>43394.142361111109</c:v>
                </c:pt>
                <c:pt idx="222">
                  <c:v>43394.145833333336</c:v>
                </c:pt>
                <c:pt idx="223">
                  <c:v>43394.149305555555</c:v>
                </c:pt>
                <c:pt idx="224">
                  <c:v>43394.152777777781</c:v>
                </c:pt>
                <c:pt idx="225">
                  <c:v>43394.15625</c:v>
                </c:pt>
                <c:pt idx="226">
                  <c:v>43394.159722222219</c:v>
                </c:pt>
                <c:pt idx="227">
                  <c:v>43394.163194444445</c:v>
                </c:pt>
                <c:pt idx="228">
                  <c:v>43394.166666666664</c:v>
                </c:pt>
                <c:pt idx="229">
                  <c:v>43394.170138888891</c:v>
                </c:pt>
                <c:pt idx="230">
                  <c:v>43394.173611111109</c:v>
                </c:pt>
                <c:pt idx="231">
                  <c:v>43394.177083333336</c:v>
                </c:pt>
                <c:pt idx="232">
                  <c:v>43394.180555555555</c:v>
                </c:pt>
                <c:pt idx="233">
                  <c:v>43394.184027777781</c:v>
                </c:pt>
                <c:pt idx="234">
                  <c:v>43394.1875</c:v>
                </c:pt>
                <c:pt idx="235">
                  <c:v>43394.190972222219</c:v>
                </c:pt>
                <c:pt idx="236">
                  <c:v>43394.194444444445</c:v>
                </c:pt>
                <c:pt idx="237">
                  <c:v>43394.197916666664</c:v>
                </c:pt>
                <c:pt idx="238">
                  <c:v>43394.201388888891</c:v>
                </c:pt>
                <c:pt idx="239">
                  <c:v>43394.204861111109</c:v>
                </c:pt>
                <c:pt idx="240">
                  <c:v>43394.208333333336</c:v>
                </c:pt>
                <c:pt idx="241">
                  <c:v>43394.211805555555</c:v>
                </c:pt>
                <c:pt idx="242">
                  <c:v>43394.215277777781</c:v>
                </c:pt>
                <c:pt idx="243">
                  <c:v>43394.21875</c:v>
                </c:pt>
                <c:pt idx="244">
                  <c:v>43394.222222222219</c:v>
                </c:pt>
                <c:pt idx="245">
                  <c:v>43394.225694444445</c:v>
                </c:pt>
                <c:pt idx="246">
                  <c:v>43394.229166666664</c:v>
                </c:pt>
                <c:pt idx="247">
                  <c:v>43394.232638888891</c:v>
                </c:pt>
                <c:pt idx="248">
                  <c:v>43394.236111111109</c:v>
                </c:pt>
                <c:pt idx="249">
                  <c:v>43394.239583333336</c:v>
                </c:pt>
                <c:pt idx="250">
                  <c:v>43394.243055555555</c:v>
                </c:pt>
                <c:pt idx="251">
                  <c:v>43394.246527777781</c:v>
                </c:pt>
                <c:pt idx="252">
                  <c:v>43394.25</c:v>
                </c:pt>
                <c:pt idx="253">
                  <c:v>43394.253472222219</c:v>
                </c:pt>
                <c:pt idx="254">
                  <c:v>43394.256944444445</c:v>
                </c:pt>
                <c:pt idx="255">
                  <c:v>43394.260416666664</c:v>
                </c:pt>
                <c:pt idx="256">
                  <c:v>43394.263888888891</c:v>
                </c:pt>
                <c:pt idx="257">
                  <c:v>43394.267361111109</c:v>
                </c:pt>
                <c:pt idx="258">
                  <c:v>43394.270833333336</c:v>
                </c:pt>
                <c:pt idx="259">
                  <c:v>43394.274305555555</c:v>
                </c:pt>
                <c:pt idx="260">
                  <c:v>43394.277777777781</c:v>
                </c:pt>
                <c:pt idx="261">
                  <c:v>43394.28125</c:v>
                </c:pt>
                <c:pt idx="262">
                  <c:v>43394.284722222219</c:v>
                </c:pt>
                <c:pt idx="263">
                  <c:v>43394.288194444445</c:v>
                </c:pt>
                <c:pt idx="264">
                  <c:v>43394.291666666664</c:v>
                </c:pt>
                <c:pt idx="265">
                  <c:v>43394.295138888891</c:v>
                </c:pt>
                <c:pt idx="266">
                  <c:v>43394.298611111109</c:v>
                </c:pt>
                <c:pt idx="267">
                  <c:v>43394.302083333336</c:v>
                </c:pt>
                <c:pt idx="268">
                  <c:v>43394.305555555555</c:v>
                </c:pt>
                <c:pt idx="269">
                  <c:v>43394.309027777781</c:v>
                </c:pt>
                <c:pt idx="270">
                  <c:v>43394.3125</c:v>
                </c:pt>
                <c:pt idx="271">
                  <c:v>43394.315972222219</c:v>
                </c:pt>
                <c:pt idx="272">
                  <c:v>43394.319444444445</c:v>
                </c:pt>
                <c:pt idx="273">
                  <c:v>43394.322916666664</c:v>
                </c:pt>
                <c:pt idx="274">
                  <c:v>43394.326388888891</c:v>
                </c:pt>
                <c:pt idx="275">
                  <c:v>43394.329861111109</c:v>
                </c:pt>
                <c:pt idx="276">
                  <c:v>43394.333333333336</c:v>
                </c:pt>
                <c:pt idx="277">
                  <c:v>43394.336805555555</c:v>
                </c:pt>
                <c:pt idx="278">
                  <c:v>43394.340277777781</c:v>
                </c:pt>
                <c:pt idx="279">
                  <c:v>43394.34375</c:v>
                </c:pt>
                <c:pt idx="280">
                  <c:v>43394.347222222219</c:v>
                </c:pt>
                <c:pt idx="281">
                  <c:v>43394.350694444445</c:v>
                </c:pt>
                <c:pt idx="282">
                  <c:v>43394.354166666664</c:v>
                </c:pt>
                <c:pt idx="283">
                  <c:v>43394.357638888891</c:v>
                </c:pt>
                <c:pt idx="284">
                  <c:v>43394.361111111109</c:v>
                </c:pt>
                <c:pt idx="285">
                  <c:v>43394.364583333336</c:v>
                </c:pt>
                <c:pt idx="286">
                  <c:v>43394.368055555555</c:v>
                </c:pt>
                <c:pt idx="287">
                  <c:v>43394.371527777781</c:v>
                </c:pt>
              </c:numCache>
            </c:numRef>
          </c:cat>
          <c:val>
            <c:numRef>
              <c:f>'20170'!$C$1:$C$288</c:f>
              <c:numCache>
                <c:formatCode>General</c:formatCode>
                <c:ptCount val="288"/>
                <c:pt idx="0">
                  <c:v>1</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1</c:v>
                </c:pt>
                <c:pt idx="37">
                  <c:v>1</c:v>
                </c:pt>
                <c:pt idx="38">
                  <c:v>1</c:v>
                </c:pt>
                <c:pt idx="39">
                  <c:v>1</c:v>
                </c:pt>
                <c:pt idx="40">
                  <c:v>1</c:v>
                </c:pt>
                <c:pt idx="41">
                  <c:v>1</c:v>
                </c:pt>
                <c:pt idx="42">
                  <c:v>1</c:v>
                </c:pt>
                <c:pt idx="43">
                  <c:v>1</c:v>
                </c:pt>
                <c:pt idx="44">
                  <c:v>1</c:v>
                </c:pt>
                <c:pt idx="45">
                  <c:v>0</c:v>
                </c:pt>
                <c:pt idx="46">
                  <c:v>1</c:v>
                </c:pt>
                <c:pt idx="47">
                  <c:v>1</c:v>
                </c:pt>
                <c:pt idx="48">
                  <c:v>1</c:v>
                </c:pt>
                <c:pt idx="49">
                  <c:v>0</c:v>
                </c:pt>
                <c:pt idx="50">
                  <c:v>1</c:v>
                </c:pt>
                <c:pt idx="51">
                  <c:v>1</c:v>
                </c:pt>
                <c:pt idx="52">
                  <c:v>1</c:v>
                </c:pt>
                <c:pt idx="53">
                  <c:v>1</c:v>
                </c:pt>
                <c:pt idx="54">
                  <c:v>1</c:v>
                </c:pt>
                <c:pt idx="55">
                  <c:v>0</c:v>
                </c:pt>
                <c:pt idx="56">
                  <c:v>1</c:v>
                </c:pt>
                <c:pt idx="57">
                  <c:v>1</c:v>
                </c:pt>
                <c:pt idx="58">
                  <c:v>1</c:v>
                </c:pt>
                <c:pt idx="59">
                  <c:v>1</c:v>
                </c:pt>
                <c:pt idx="60">
                  <c:v>1</c:v>
                </c:pt>
                <c:pt idx="61">
                  <c:v>1</c:v>
                </c:pt>
                <c:pt idx="62">
                  <c:v>0</c:v>
                </c:pt>
                <c:pt idx="63">
                  <c:v>1</c:v>
                </c:pt>
                <c:pt idx="64">
                  <c:v>1</c:v>
                </c:pt>
                <c:pt idx="65">
                  <c:v>0</c:v>
                </c:pt>
                <c:pt idx="66">
                  <c:v>1</c:v>
                </c:pt>
                <c:pt idx="67">
                  <c:v>0</c:v>
                </c:pt>
                <c:pt idx="68">
                  <c:v>1</c:v>
                </c:pt>
                <c:pt idx="69">
                  <c:v>0</c:v>
                </c:pt>
                <c:pt idx="70">
                  <c:v>0</c:v>
                </c:pt>
                <c:pt idx="71">
                  <c:v>0</c:v>
                </c:pt>
                <c:pt idx="72">
                  <c:v>0</c:v>
                </c:pt>
                <c:pt idx="73">
                  <c:v>0</c:v>
                </c:pt>
                <c:pt idx="74">
                  <c:v>1</c:v>
                </c:pt>
                <c:pt idx="75">
                  <c:v>1</c:v>
                </c:pt>
                <c:pt idx="76">
                  <c:v>0</c:v>
                </c:pt>
                <c:pt idx="77">
                  <c:v>0</c:v>
                </c:pt>
                <c:pt idx="78">
                  <c:v>0</c:v>
                </c:pt>
                <c:pt idx="79">
                  <c:v>0</c:v>
                </c:pt>
                <c:pt idx="80">
                  <c:v>0</c:v>
                </c:pt>
                <c:pt idx="81">
                  <c:v>0</c:v>
                </c:pt>
                <c:pt idx="82">
                  <c:v>1</c:v>
                </c:pt>
                <c:pt idx="83">
                  <c:v>1</c:v>
                </c:pt>
                <c:pt idx="84">
                  <c:v>1</c:v>
                </c:pt>
                <c:pt idx="85">
                  <c:v>1</c:v>
                </c:pt>
                <c:pt idx="86">
                  <c:v>1</c:v>
                </c:pt>
                <c:pt idx="87">
                  <c:v>1</c:v>
                </c:pt>
                <c:pt idx="88">
                  <c:v>1</c:v>
                </c:pt>
                <c:pt idx="89">
                  <c:v>0</c:v>
                </c:pt>
                <c:pt idx="90">
                  <c:v>0</c:v>
                </c:pt>
                <c:pt idx="91">
                  <c:v>0</c:v>
                </c:pt>
                <c:pt idx="92">
                  <c:v>1</c:v>
                </c:pt>
                <c:pt idx="93">
                  <c:v>0</c:v>
                </c:pt>
                <c:pt idx="94">
                  <c:v>0</c:v>
                </c:pt>
                <c:pt idx="95">
                  <c:v>1</c:v>
                </c:pt>
                <c:pt idx="96">
                  <c:v>1</c:v>
                </c:pt>
                <c:pt idx="97">
                  <c:v>0</c:v>
                </c:pt>
                <c:pt idx="98">
                  <c:v>0</c:v>
                </c:pt>
                <c:pt idx="99">
                  <c:v>1</c:v>
                </c:pt>
                <c:pt idx="100">
                  <c:v>1</c:v>
                </c:pt>
                <c:pt idx="101">
                  <c:v>1</c:v>
                </c:pt>
                <c:pt idx="102">
                  <c:v>0</c:v>
                </c:pt>
                <c:pt idx="103">
                  <c:v>1</c:v>
                </c:pt>
                <c:pt idx="104">
                  <c:v>1</c:v>
                </c:pt>
                <c:pt idx="105">
                  <c:v>0</c:v>
                </c:pt>
                <c:pt idx="106">
                  <c:v>1</c:v>
                </c:pt>
                <c:pt idx="107">
                  <c:v>1</c:v>
                </c:pt>
                <c:pt idx="108">
                  <c:v>1</c:v>
                </c:pt>
                <c:pt idx="109">
                  <c:v>1</c:v>
                </c:pt>
                <c:pt idx="110">
                  <c:v>1</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1</c:v>
                </c:pt>
                <c:pt idx="136">
                  <c:v>1</c:v>
                </c:pt>
                <c:pt idx="137">
                  <c:v>1</c:v>
                </c:pt>
                <c:pt idx="138">
                  <c:v>1</c:v>
                </c:pt>
                <c:pt idx="139">
                  <c:v>0</c:v>
                </c:pt>
                <c:pt idx="140">
                  <c:v>0</c:v>
                </c:pt>
                <c:pt idx="141">
                  <c:v>0</c:v>
                </c:pt>
                <c:pt idx="142">
                  <c:v>0</c:v>
                </c:pt>
                <c:pt idx="143">
                  <c:v>0</c:v>
                </c:pt>
                <c:pt idx="144">
                  <c:v>1</c:v>
                </c:pt>
                <c:pt idx="145">
                  <c:v>1</c:v>
                </c:pt>
                <c:pt idx="146">
                  <c:v>1</c:v>
                </c:pt>
                <c:pt idx="147">
                  <c:v>0</c:v>
                </c:pt>
                <c:pt idx="148">
                  <c:v>0</c:v>
                </c:pt>
                <c:pt idx="149">
                  <c:v>0</c:v>
                </c:pt>
                <c:pt idx="150">
                  <c:v>1</c:v>
                </c:pt>
                <c:pt idx="151">
                  <c:v>0</c:v>
                </c:pt>
                <c:pt idx="152">
                  <c:v>1</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1</c:v>
                </c:pt>
                <c:pt idx="174">
                  <c:v>1</c:v>
                </c:pt>
                <c:pt idx="175">
                  <c:v>1</c:v>
                </c:pt>
                <c:pt idx="176">
                  <c:v>1</c:v>
                </c:pt>
                <c:pt idx="177">
                  <c:v>1</c:v>
                </c:pt>
                <c:pt idx="178">
                  <c:v>1</c:v>
                </c:pt>
                <c:pt idx="179">
                  <c:v>0</c:v>
                </c:pt>
                <c:pt idx="180">
                  <c:v>1</c:v>
                </c:pt>
                <c:pt idx="181">
                  <c:v>1</c:v>
                </c:pt>
                <c:pt idx="182">
                  <c:v>1</c:v>
                </c:pt>
                <c:pt idx="183">
                  <c:v>1</c:v>
                </c:pt>
                <c:pt idx="184">
                  <c:v>1</c:v>
                </c:pt>
                <c:pt idx="185">
                  <c:v>0</c:v>
                </c:pt>
                <c:pt idx="186">
                  <c:v>0</c:v>
                </c:pt>
                <c:pt idx="187">
                  <c:v>1</c:v>
                </c:pt>
                <c:pt idx="188">
                  <c:v>1</c:v>
                </c:pt>
                <c:pt idx="189">
                  <c:v>1</c:v>
                </c:pt>
                <c:pt idx="190">
                  <c:v>1</c:v>
                </c:pt>
                <c:pt idx="191">
                  <c:v>0</c:v>
                </c:pt>
                <c:pt idx="192">
                  <c:v>1</c:v>
                </c:pt>
                <c:pt idx="193">
                  <c:v>0</c:v>
                </c:pt>
                <c:pt idx="194">
                  <c:v>1</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1</c:v>
                </c:pt>
                <c:pt idx="216">
                  <c:v>1</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1</c:v>
                </c:pt>
                <c:pt idx="233">
                  <c:v>0</c:v>
                </c:pt>
                <c:pt idx="234">
                  <c:v>1</c:v>
                </c:pt>
                <c:pt idx="235">
                  <c:v>1</c:v>
                </c:pt>
                <c:pt idx="236">
                  <c:v>0</c:v>
                </c:pt>
                <c:pt idx="237">
                  <c:v>1</c:v>
                </c:pt>
                <c:pt idx="238">
                  <c:v>1</c:v>
                </c:pt>
                <c:pt idx="239">
                  <c:v>1</c:v>
                </c:pt>
                <c:pt idx="240">
                  <c:v>1</c:v>
                </c:pt>
                <c:pt idx="241">
                  <c:v>0</c:v>
                </c:pt>
                <c:pt idx="242">
                  <c:v>1</c:v>
                </c:pt>
                <c:pt idx="243">
                  <c:v>1</c:v>
                </c:pt>
                <c:pt idx="244">
                  <c:v>0</c:v>
                </c:pt>
                <c:pt idx="245">
                  <c:v>0</c:v>
                </c:pt>
                <c:pt idx="246">
                  <c:v>0</c:v>
                </c:pt>
                <c:pt idx="247">
                  <c:v>1</c:v>
                </c:pt>
                <c:pt idx="248">
                  <c:v>1</c:v>
                </c:pt>
                <c:pt idx="249">
                  <c:v>1</c:v>
                </c:pt>
                <c:pt idx="250">
                  <c:v>1</c:v>
                </c:pt>
                <c:pt idx="251">
                  <c:v>1</c:v>
                </c:pt>
                <c:pt idx="252">
                  <c:v>0</c:v>
                </c:pt>
                <c:pt idx="253">
                  <c:v>1</c:v>
                </c:pt>
                <c:pt idx="254">
                  <c:v>1</c:v>
                </c:pt>
                <c:pt idx="255">
                  <c:v>1</c:v>
                </c:pt>
                <c:pt idx="256">
                  <c:v>1</c:v>
                </c:pt>
                <c:pt idx="257">
                  <c:v>0</c:v>
                </c:pt>
                <c:pt idx="258">
                  <c:v>1</c:v>
                </c:pt>
                <c:pt idx="259">
                  <c:v>1</c:v>
                </c:pt>
                <c:pt idx="260">
                  <c:v>1</c:v>
                </c:pt>
                <c:pt idx="261">
                  <c:v>1</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1</c:v>
                </c:pt>
                <c:pt idx="280">
                  <c:v>1</c:v>
                </c:pt>
                <c:pt idx="281">
                  <c:v>1</c:v>
                </c:pt>
                <c:pt idx="282">
                  <c:v>1</c:v>
                </c:pt>
                <c:pt idx="283">
                  <c:v>1</c:v>
                </c:pt>
                <c:pt idx="284">
                  <c:v>1</c:v>
                </c:pt>
                <c:pt idx="285">
                  <c:v>1</c:v>
                </c:pt>
                <c:pt idx="286">
                  <c:v>1</c:v>
                </c:pt>
                <c:pt idx="287">
                  <c:v>1</c:v>
                </c:pt>
              </c:numCache>
            </c:numRef>
          </c:val>
          <c:smooth val="0"/>
          <c:extLst>
            <c:ext xmlns:c16="http://schemas.microsoft.com/office/drawing/2014/chart" uri="{C3380CC4-5D6E-409C-BE32-E72D297353CC}">
              <c16:uniqueId val="{00000000-4FF9-480D-9539-EBE02F3987CB}"/>
            </c:ext>
          </c:extLst>
        </c:ser>
        <c:dLbls>
          <c:showLegendKey val="0"/>
          <c:showVal val="0"/>
          <c:showCatName val="0"/>
          <c:showSerName val="0"/>
          <c:showPercent val="0"/>
          <c:showBubbleSize val="0"/>
        </c:dLbls>
        <c:smooth val="0"/>
        <c:axId val="950184383"/>
        <c:axId val="950183135"/>
      </c:lineChart>
      <c:catAx>
        <c:axId val="950184383"/>
        <c:scaling>
          <c:orientation val="minMax"/>
        </c:scaling>
        <c:delete val="0"/>
        <c:axPos val="b"/>
        <c:numFmt formatCode="m/d/yyyy\ h: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50183135"/>
        <c:crosses val="autoZero"/>
        <c:auto val="0"/>
        <c:lblAlgn val="ctr"/>
        <c:lblOffset val="100"/>
        <c:noMultiLvlLbl val="0"/>
      </c:catAx>
      <c:valAx>
        <c:axId val="9501831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5018438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Simpson</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'20170'!$A$2395:$A$3024</c:f>
              <c:numCache>
                <c:formatCode>m/d/yyyy\ h:mm</c:formatCode>
                <c:ptCount val="630"/>
                <c:pt idx="0">
                  <c:v>43394.5</c:v>
                </c:pt>
                <c:pt idx="1">
                  <c:v>43394.501388888886</c:v>
                </c:pt>
                <c:pt idx="2">
                  <c:v>43394.50277777778</c:v>
                </c:pt>
                <c:pt idx="3">
                  <c:v>43394.504166666666</c:v>
                </c:pt>
                <c:pt idx="4">
                  <c:v>43394.505555555559</c:v>
                </c:pt>
                <c:pt idx="5">
                  <c:v>43394.506944444445</c:v>
                </c:pt>
                <c:pt idx="6">
                  <c:v>43394.508333333331</c:v>
                </c:pt>
                <c:pt idx="7">
                  <c:v>43394.509722222225</c:v>
                </c:pt>
                <c:pt idx="8">
                  <c:v>43394.511111111111</c:v>
                </c:pt>
                <c:pt idx="9">
                  <c:v>43394.512499999997</c:v>
                </c:pt>
                <c:pt idx="10">
                  <c:v>43394.513888888891</c:v>
                </c:pt>
                <c:pt idx="11">
                  <c:v>43394.515277777777</c:v>
                </c:pt>
                <c:pt idx="12">
                  <c:v>43394.51666666667</c:v>
                </c:pt>
                <c:pt idx="13">
                  <c:v>43394.518055555556</c:v>
                </c:pt>
                <c:pt idx="14">
                  <c:v>43394.519444444442</c:v>
                </c:pt>
                <c:pt idx="15">
                  <c:v>43394.520833333336</c:v>
                </c:pt>
                <c:pt idx="16">
                  <c:v>43394.522222222222</c:v>
                </c:pt>
                <c:pt idx="17">
                  <c:v>43394.523611111108</c:v>
                </c:pt>
                <c:pt idx="18">
                  <c:v>43394.525000000001</c:v>
                </c:pt>
                <c:pt idx="19">
                  <c:v>43394.526388888888</c:v>
                </c:pt>
                <c:pt idx="20">
                  <c:v>43394.527777777781</c:v>
                </c:pt>
                <c:pt idx="21">
                  <c:v>43394.529166666667</c:v>
                </c:pt>
                <c:pt idx="22">
                  <c:v>43394.530555555553</c:v>
                </c:pt>
                <c:pt idx="23">
                  <c:v>43394.531944444447</c:v>
                </c:pt>
                <c:pt idx="24">
                  <c:v>43394.533333333333</c:v>
                </c:pt>
                <c:pt idx="25">
                  <c:v>43394.534722222219</c:v>
                </c:pt>
                <c:pt idx="26">
                  <c:v>43394.536111111112</c:v>
                </c:pt>
                <c:pt idx="27">
                  <c:v>43394.537499999999</c:v>
                </c:pt>
                <c:pt idx="28">
                  <c:v>43394.538888888892</c:v>
                </c:pt>
                <c:pt idx="29">
                  <c:v>43394.540277777778</c:v>
                </c:pt>
                <c:pt idx="30">
                  <c:v>43394.541666666664</c:v>
                </c:pt>
                <c:pt idx="31">
                  <c:v>43394.543055555558</c:v>
                </c:pt>
                <c:pt idx="32">
                  <c:v>43394.544444444444</c:v>
                </c:pt>
                <c:pt idx="33">
                  <c:v>43394.54583333333</c:v>
                </c:pt>
                <c:pt idx="34">
                  <c:v>43394.547222222223</c:v>
                </c:pt>
                <c:pt idx="35">
                  <c:v>43394.548611111109</c:v>
                </c:pt>
                <c:pt idx="36">
                  <c:v>43394.55</c:v>
                </c:pt>
                <c:pt idx="37">
                  <c:v>43394.551388888889</c:v>
                </c:pt>
                <c:pt idx="38">
                  <c:v>43394.552777777775</c:v>
                </c:pt>
                <c:pt idx="39">
                  <c:v>43394.554166666669</c:v>
                </c:pt>
                <c:pt idx="40">
                  <c:v>43394.555555555555</c:v>
                </c:pt>
                <c:pt idx="41">
                  <c:v>43394.556944444441</c:v>
                </c:pt>
                <c:pt idx="42">
                  <c:v>43394.558333333334</c:v>
                </c:pt>
                <c:pt idx="43">
                  <c:v>43394.55972222222</c:v>
                </c:pt>
                <c:pt idx="44">
                  <c:v>43394.561111111114</c:v>
                </c:pt>
                <c:pt idx="45">
                  <c:v>43394.5625</c:v>
                </c:pt>
                <c:pt idx="46">
                  <c:v>43394.563888888886</c:v>
                </c:pt>
                <c:pt idx="47">
                  <c:v>43394.56527777778</c:v>
                </c:pt>
                <c:pt idx="48">
                  <c:v>43394.566666666666</c:v>
                </c:pt>
                <c:pt idx="49">
                  <c:v>43394.568055555559</c:v>
                </c:pt>
                <c:pt idx="50">
                  <c:v>43394.569444444445</c:v>
                </c:pt>
                <c:pt idx="51">
                  <c:v>43394.570833333331</c:v>
                </c:pt>
                <c:pt idx="52">
                  <c:v>43394.572222222225</c:v>
                </c:pt>
                <c:pt idx="53">
                  <c:v>43394.573611111111</c:v>
                </c:pt>
                <c:pt idx="54">
                  <c:v>43394.574999999997</c:v>
                </c:pt>
                <c:pt idx="55">
                  <c:v>43394.576388888891</c:v>
                </c:pt>
                <c:pt idx="56">
                  <c:v>43394.577777777777</c:v>
                </c:pt>
                <c:pt idx="57">
                  <c:v>43394.57916666667</c:v>
                </c:pt>
                <c:pt idx="58">
                  <c:v>43394.580555555556</c:v>
                </c:pt>
                <c:pt idx="59">
                  <c:v>43394.581944444442</c:v>
                </c:pt>
                <c:pt idx="60">
                  <c:v>43394.583333333336</c:v>
                </c:pt>
                <c:pt idx="61">
                  <c:v>43394.584722222222</c:v>
                </c:pt>
                <c:pt idx="62">
                  <c:v>43394.586111111108</c:v>
                </c:pt>
                <c:pt idx="63">
                  <c:v>43394.587500000001</c:v>
                </c:pt>
                <c:pt idx="64">
                  <c:v>43394.588888888888</c:v>
                </c:pt>
                <c:pt idx="65">
                  <c:v>43394.590277777781</c:v>
                </c:pt>
                <c:pt idx="66">
                  <c:v>43394.591666666667</c:v>
                </c:pt>
                <c:pt idx="67">
                  <c:v>43394.593055555553</c:v>
                </c:pt>
                <c:pt idx="68">
                  <c:v>43394.594444444447</c:v>
                </c:pt>
                <c:pt idx="69">
                  <c:v>43394.595833333333</c:v>
                </c:pt>
                <c:pt idx="70">
                  <c:v>43394.597222222219</c:v>
                </c:pt>
                <c:pt idx="71">
                  <c:v>43394.598611111112</c:v>
                </c:pt>
                <c:pt idx="72">
                  <c:v>43394.6</c:v>
                </c:pt>
                <c:pt idx="73">
                  <c:v>43394.601388888892</c:v>
                </c:pt>
                <c:pt idx="74">
                  <c:v>43394.602777777778</c:v>
                </c:pt>
                <c:pt idx="75">
                  <c:v>43394.604166666664</c:v>
                </c:pt>
                <c:pt idx="76">
                  <c:v>43394.605555555558</c:v>
                </c:pt>
                <c:pt idx="77">
                  <c:v>43394.606944444444</c:v>
                </c:pt>
                <c:pt idx="78">
                  <c:v>43394.60833333333</c:v>
                </c:pt>
                <c:pt idx="79">
                  <c:v>43394.609722222223</c:v>
                </c:pt>
                <c:pt idx="80">
                  <c:v>43394.611111111109</c:v>
                </c:pt>
                <c:pt idx="81">
                  <c:v>43394.612500000003</c:v>
                </c:pt>
                <c:pt idx="82">
                  <c:v>43394.613888888889</c:v>
                </c:pt>
                <c:pt idx="83">
                  <c:v>43394.615277777775</c:v>
                </c:pt>
                <c:pt idx="84">
                  <c:v>43394.616666666669</c:v>
                </c:pt>
                <c:pt idx="85">
                  <c:v>43394.618055555555</c:v>
                </c:pt>
                <c:pt idx="86">
                  <c:v>43394.619444444441</c:v>
                </c:pt>
                <c:pt idx="87">
                  <c:v>43394.620833333334</c:v>
                </c:pt>
                <c:pt idx="88">
                  <c:v>43394.62222222222</c:v>
                </c:pt>
                <c:pt idx="89">
                  <c:v>43394.623611111114</c:v>
                </c:pt>
                <c:pt idx="90">
                  <c:v>43394.625</c:v>
                </c:pt>
                <c:pt idx="91">
                  <c:v>43394.626388888886</c:v>
                </c:pt>
                <c:pt idx="92">
                  <c:v>43394.62777777778</c:v>
                </c:pt>
                <c:pt idx="93">
                  <c:v>43394.629166666666</c:v>
                </c:pt>
                <c:pt idx="94">
                  <c:v>43394.630555555559</c:v>
                </c:pt>
                <c:pt idx="95">
                  <c:v>43394.631944444445</c:v>
                </c:pt>
                <c:pt idx="96">
                  <c:v>43394.633333333331</c:v>
                </c:pt>
                <c:pt idx="97">
                  <c:v>43394.634722222225</c:v>
                </c:pt>
                <c:pt idx="98">
                  <c:v>43394.636111111111</c:v>
                </c:pt>
                <c:pt idx="99">
                  <c:v>43394.637499999997</c:v>
                </c:pt>
                <c:pt idx="100">
                  <c:v>43394.638888888891</c:v>
                </c:pt>
                <c:pt idx="101">
                  <c:v>43394.640277777777</c:v>
                </c:pt>
                <c:pt idx="102">
                  <c:v>43394.64166666667</c:v>
                </c:pt>
                <c:pt idx="103">
                  <c:v>43394.643055555556</c:v>
                </c:pt>
                <c:pt idx="104">
                  <c:v>43394.644444444442</c:v>
                </c:pt>
                <c:pt idx="105">
                  <c:v>43394.645833333336</c:v>
                </c:pt>
                <c:pt idx="106">
                  <c:v>43394.647222222222</c:v>
                </c:pt>
                <c:pt idx="107">
                  <c:v>43394.648611111108</c:v>
                </c:pt>
                <c:pt idx="108">
                  <c:v>43394.65</c:v>
                </c:pt>
                <c:pt idx="109">
                  <c:v>43394.651388888888</c:v>
                </c:pt>
                <c:pt idx="110">
                  <c:v>43394.652777777781</c:v>
                </c:pt>
                <c:pt idx="111">
                  <c:v>43394.654166666667</c:v>
                </c:pt>
                <c:pt idx="112">
                  <c:v>43394.655555555553</c:v>
                </c:pt>
                <c:pt idx="113">
                  <c:v>43394.656944444447</c:v>
                </c:pt>
                <c:pt idx="114">
                  <c:v>43394.658333333333</c:v>
                </c:pt>
                <c:pt idx="115">
                  <c:v>43394.659722222219</c:v>
                </c:pt>
                <c:pt idx="116">
                  <c:v>43394.661111111112</c:v>
                </c:pt>
                <c:pt idx="117">
                  <c:v>43394.662499999999</c:v>
                </c:pt>
                <c:pt idx="118">
                  <c:v>43394.663888888892</c:v>
                </c:pt>
                <c:pt idx="119">
                  <c:v>43394.665277777778</c:v>
                </c:pt>
                <c:pt idx="120">
                  <c:v>43394.666666666664</c:v>
                </c:pt>
                <c:pt idx="121">
                  <c:v>43394.668055555558</c:v>
                </c:pt>
                <c:pt idx="122">
                  <c:v>43394.669444444444</c:v>
                </c:pt>
                <c:pt idx="123">
                  <c:v>43394.67083333333</c:v>
                </c:pt>
                <c:pt idx="124">
                  <c:v>43394.672222222223</c:v>
                </c:pt>
                <c:pt idx="125">
                  <c:v>43394.673611111109</c:v>
                </c:pt>
                <c:pt idx="126">
                  <c:v>43394.675000000003</c:v>
                </c:pt>
                <c:pt idx="127">
                  <c:v>43394.676388888889</c:v>
                </c:pt>
                <c:pt idx="128">
                  <c:v>43394.677777777775</c:v>
                </c:pt>
                <c:pt idx="129">
                  <c:v>43394.679166666669</c:v>
                </c:pt>
                <c:pt idx="130">
                  <c:v>43394.680555555555</c:v>
                </c:pt>
                <c:pt idx="131">
                  <c:v>43394.681944444441</c:v>
                </c:pt>
                <c:pt idx="132">
                  <c:v>43394.683333333334</c:v>
                </c:pt>
                <c:pt idx="133">
                  <c:v>43394.68472222222</c:v>
                </c:pt>
                <c:pt idx="134">
                  <c:v>43394.686111111114</c:v>
                </c:pt>
                <c:pt idx="135">
                  <c:v>43394.6875</c:v>
                </c:pt>
                <c:pt idx="136">
                  <c:v>43394.688888888886</c:v>
                </c:pt>
                <c:pt idx="137">
                  <c:v>43394.69027777778</c:v>
                </c:pt>
                <c:pt idx="138">
                  <c:v>43394.691666666666</c:v>
                </c:pt>
                <c:pt idx="139">
                  <c:v>43394.693055555559</c:v>
                </c:pt>
                <c:pt idx="140">
                  <c:v>43394.694444444445</c:v>
                </c:pt>
                <c:pt idx="141">
                  <c:v>43394.695833333331</c:v>
                </c:pt>
                <c:pt idx="142">
                  <c:v>43394.697222222225</c:v>
                </c:pt>
                <c:pt idx="143">
                  <c:v>43394.698611111111</c:v>
                </c:pt>
                <c:pt idx="144">
                  <c:v>43394.7</c:v>
                </c:pt>
                <c:pt idx="145">
                  <c:v>43394.701388888891</c:v>
                </c:pt>
                <c:pt idx="146">
                  <c:v>43394.702777777777</c:v>
                </c:pt>
                <c:pt idx="147">
                  <c:v>43394.70416666667</c:v>
                </c:pt>
                <c:pt idx="148">
                  <c:v>43394.705555555556</c:v>
                </c:pt>
                <c:pt idx="149">
                  <c:v>43394.706944444442</c:v>
                </c:pt>
                <c:pt idx="150">
                  <c:v>43394.708333333336</c:v>
                </c:pt>
                <c:pt idx="151">
                  <c:v>43394.709722222222</c:v>
                </c:pt>
                <c:pt idx="152">
                  <c:v>43394.711111111108</c:v>
                </c:pt>
                <c:pt idx="153">
                  <c:v>43394.712500000001</c:v>
                </c:pt>
                <c:pt idx="154">
                  <c:v>43394.713888888888</c:v>
                </c:pt>
                <c:pt idx="155">
                  <c:v>43394.715277777781</c:v>
                </c:pt>
                <c:pt idx="156">
                  <c:v>43394.716666666667</c:v>
                </c:pt>
                <c:pt idx="157">
                  <c:v>43394.718055555553</c:v>
                </c:pt>
                <c:pt idx="158">
                  <c:v>43394.719444444447</c:v>
                </c:pt>
                <c:pt idx="159">
                  <c:v>43394.720833333333</c:v>
                </c:pt>
                <c:pt idx="160">
                  <c:v>43394.722222222219</c:v>
                </c:pt>
                <c:pt idx="161">
                  <c:v>43394.723611111112</c:v>
                </c:pt>
                <c:pt idx="162">
                  <c:v>43394.724999999999</c:v>
                </c:pt>
                <c:pt idx="163">
                  <c:v>43394.726388888892</c:v>
                </c:pt>
                <c:pt idx="164">
                  <c:v>43394.727777777778</c:v>
                </c:pt>
                <c:pt idx="165">
                  <c:v>43394.729166666664</c:v>
                </c:pt>
                <c:pt idx="166">
                  <c:v>43394.730555555558</c:v>
                </c:pt>
                <c:pt idx="167">
                  <c:v>43394.731944444444</c:v>
                </c:pt>
                <c:pt idx="168">
                  <c:v>43394.73333333333</c:v>
                </c:pt>
                <c:pt idx="169">
                  <c:v>43394.734722222223</c:v>
                </c:pt>
                <c:pt idx="170">
                  <c:v>43394.736111111109</c:v>
                </c:pt>
                <c:pt idx="171">
                  <c:v>43394.737500000003</c:v>
                </c:pt>
                <c:pt idx="172">
                  <c:v>43394.738888888889</c:v>
                </c:pt>
                <c:pt idx="173">
                  <c:v>43394.740277777775</c:v>
                </c:pt>
                <c:pt idx="174">
                  <c:v>43394.741666666669</c:v>
                </c:pt>
                <c:pt idx="175">
                  <c:v>43394.743055555555</c:v>
                </c:pt>
                <c:pt idx="176">
                  <c:v>43394.744444444441</c:v>
                </c:pt>
                <c:pt idx="177">
                  <c:v>43394.745833333334</c:v>
                </c:pt>
                <c:pt idx="178">
                  <c:v>43394.74722222222</c:v>
                </c:pt>
                <c:pt idx="179">
                  <c:v>43394.748611111114</c:v>
                </c:pt>
                <c:pt idx="180">
                  <c:v>43394.75</c:v>
                </c:pt>
                <c:pt idx="181">
                  <c:v>43394.751388888886</c:v>
                </c:pt>
                <c:pt idx="182">
                  <c:v>43394.75277777778</c:v>
                </c:pt>
                <c:pt idx="183">
                  <c:v>43394.754166666666</c:v>
                </c:pt>
                <c:pt idx="184">
                  <c:v>43394.755555555559</c:v>
                </c:pt>
                <c:pt idx="185">
                  <c:v>43394.756944444445</c:v>
                </c:pt>
                <c:pt idx="186">
                  <c:v>43394.758333333331</c:v>
                </c:pt>
                <c:pt idx="187">
                  <c:v>43394.759722222225</c:v>
                </c:pt>
                <c:pt idx="188">
                  <c:v>43394.761111111111</c:v>
                </c:pt>
                <c:pt idx="189">
                  <c:v>43394.762499999997</c:v>
                </c:pt>
                <c:pt idx="190">
                  <c:v>43394.763888888891</c:v>
                </c:pt>
                <c:pt idx="191">
                  <c:v>43394.765277777777</c:v>
                </c:pt>
                <c:pt idx="192">
                  <c:v>43394.76666666667</c:v>
                </c:pt>
                <c:pt idx="193">
                  <c:v>43394.768055555556</c:v>
                </c:pt>
                <c:pt idx="194">
                  <c:v>43394.769444444442</c:v>
                </c:pt>
                <c:pt idx="195">
                  <c:v>43394.770833333336</c:v>
                </c:pt>
                <c:pt idx="196">
                  <c:v>43394.772222222222</c:v>
                </c:pt>
                <c:pt idx="197">
                  <c:v>43394.773611111108</c:v>
                </c:pt>
                <c:pt idx="198">
                  <c:v>43394.775000000001</c:v>
                </c:pt>
                <c:pt idx="199">
                  <c:v>43394.776388888888</c:v>
                </c:pt>
                <c:pt idx="200">
                  <c:v>43394.777777777781</c:v>
                </c:pt>
                <c:pt idx="201">
                  <c:v>43394.779166666667</c:v>
                </c:pt>
                <c:pt idx="202">
                  <c:v>43394.780555555553</c:v>
                </c:pt>
                <c:pt idx="203">
                  <c:v>43394.781944444447</c:v>
                </c:pt>
                <c:pt idx="204">
                  <c:v>43394.783333333333</c:v>
                </c:pt>
                <c:pt idx="205">
                  <c:v>43394.784722222219</c:v>
                </c:pt>
                <c:pt idx="206">
                  <c:v>43394.786111111112</c:v>
                </c:pt>
                <c:pt idx="207">
                  <c:v>43394.787499999999</c:v>
                </c:pt>
                <c:pt idx="208">
                  <c:v>43394.788888888892</c:v>
                </c:pt>
                <c:pt idx="209">
                  <c:v>43394.790277777778</c:v>
                </c:pt>
                <c:pt idx="210">
                  <c:v>43394.791666666664</c:v>
                </c:pt>
                <c:pt idx="211">
                  <c:v>43394.793055555558</c:v>
                </c:pt>
                <c:pt idx="212">
                  <c:v>43394.794444444444</c:v>
                </c:pt>
                <c:pt idx="213">
                  <c:v>43394.79583333333</c:v>
                </c:pt>
                <c:pt idx="214">
                  <c:v>43394.797222222223</c:v>
                </c:pt>
                <c:pt idx="215">
                  <c:v>43394.798611111109</c:v>
                </c:pt>
                <c:pt idx="216">
                  <c:v>43394.8</c:v>
                </c:pt>
                <c:pt idx="217">
                  <c:v>43394.801388888889</c:v>
                </c:pt>
                <c:pt idx="218">
                  <c:v>43394.802777777775</c:v>
                </c:pt>
                <c:pt idx="219">
                  <c:v>43394.804166666669</c:v>
                </c:pt>
                <c:pt idx="220">
                  <c:v>43394.805555555555</c:v>
                </c:pt>
                <c:pt idx="221">
                  <c:v>43394.806944444441</c:v>
                </c:pt>
                <c:pt idx="222">
                  <c:v>43394.808333333334</c:v>
                </c:pt>
                <c:pt idx="223">
                  <c:v>43394.80972222222</c:v>
                </c:pt>
                <c:pt idx="224">
                  <c:v>43394.811111111114</c:v>
                </c:pt>
                <c:pt idx="225">
                  <c:v>43394.8125</c:v>
                </c:pt>
                <c:pt idx="226">
                  <c:v>43394.813888888886</c:v>
                </c:pt>
                <c:pt idx="227">
                  <c:v>43394.81527777778</c:v>
                </c:pt>
                <c:pt idx="228">
                  <c:v>43394.816666666666</c:v>
                </c:pt>
                <c:pt idx="229">
                  <c:v>43394.818055555559</c:v>
                </c:pt>
                <c:pt idx="230">
                  <c:v>43394.819444444445</c:v>
                </c:pt>
                <c:pt idx="231">
                  <c:v>43394.820833333331</c:v>
                </c:pt>
                <c:pt idx="232">
                  <c:v>43394.822222222225</c:v>
                </c:pt>
                <c:pt idx="233">
                  <c:v>43394.823611111111</c:v>
                </c:pt>
                <c:pt idx="234">
                  <c:v>43394.824999999997</c:v>
                </c:pt>
                <c:pt idx="235">
                  <c:v>43394.826388888891</c:v>
                </c:pt>
                <c:pt idx="236">
                  <c:v>43394.827777777777</c:v>
                </c:pt>
                <c:pt idx="237">
                  <c:v>43394.82916666667</c:v>
                </c:pt>
                <c:pt idx="238">
                  <c:v>43394.830555555556</c:v>
                </c:pt>
                <c:pt idx="239">
                  <c:v>43394.831944444442</c:v>
                </c:pt>
                <c:pt idx="240">
                  <c:v>43394.833333333336</c:v>
                </c:pt>
                <c:pt idx="241">
                  <c:v>43394.834722222222</c:v>
                </c:pt>
                <c:pt idx="242">
                  <c:v>43394.836111111108</c:v>
                </c:pt>
                <c:pt idx="243">
                  <c:v>43394.837500000001</c:v>
                </c:pt>
                <c:pt idx="244">
                  <c:v>43394.838888888888</c:v>
                </c:pt>
                <c:pt idx="245">
                  <c:v>43394.840277777781</c:v>
                </c:pt>
                <c:pt idx="246">
                  <c:v>43394.841666666667</c:v>
                </c:pt>
                <c:pt idx="247">
                  <c:v>43394.843055555553</c:v>
                </c:pt>
                <c:pt idx="248">
                  <c:v>43394.844444444447</c:v>
                </c:pt>
                <c:pt idx="249">
                  <c:v>43394.845833333333</c:v>
                </c:pt>
                <c:pt idx="250">
                  <c:v>43394.847222222219</c:v>
                </c:pt>
                <c:pt idx="251">
                  <c:v>43394.848611111112</c:v>
                </c:pt>
                <c:pt idx="252">
                  <c:v>43394.85</c:v>
                </c:pt>
                <c:pt idx="253">
                  <c:v>43394.851388888892</c:v>
                </c:pt>
                <c:pt idx="254">
                  <c:v>43394.852777777778</c:v>
                </c:pt>
                <c:pt idx="255">
                  <c:v>43394.854166666664</c:v>
                </c:pt>
                <c:pt idx="256">
                  <c:v>43394.855555555558</c:v>
                </c:pt>
                <c:pt idx="257">
                  <c:v>43394.856944444444</c:v>
                </c:pt>
                <c:pt idx="258">
                  <c:v>43394.85833333333</c:v>
                </c:pt>
                <c:pt idx="259">
                  <c:v>43394.859722222223</c:v>
                </c:pt>
                <c:pt idx="260">
                  <c:v>43394.861111111109</c:v>
                </c:pt>
                <c:pt idx="261">
                  <c:v>43394.862500000003</c:v>
                </c:pt>
                <c:pt idx="262">
                  <c:v>43394.863888888889</c:v>
                </c:pt>
                <c:pt idx="263">
                  <c:v>43394.865277777775</c:v>
                </c:pt>
                <c:pt idx="264">
                  <c:v>43394.866666666669</c:v>
                </c:pt>
                <c:pt idx="265">
                  <c:v>43394.868055555555</c:v>
                </c:pt>
                <c:pt idx="266">
                  <c:v>43394.869444444441</c:v>
                </c:pt>
                <c:pt idx="267">
                  <c:v>43394.870833333334</c:v>
                </c:pt>
                <c:pt idx="268">
                  <c:v>43394.87222222222</c:v>
                </c:pt>
                <c:pt idx="269">
                  <c:v>43394.873611111114</c:v>
                </c:pt>
                <c:pt idx="270">
                  <c:v>43394.875</c:v>
                </c:pt>
                <c:pt idx="271">
                  <c:v>43394.876388888886</c:v>
                </c:pt>
                <c:pt idx="272">
                  <c:v>43394.87777777778</c:v>
                </c:pt>
                <c:pt idx="273">
                  <c:v>43394.879166666666</c:v>
                </c:pt>
                <c:pt idx="274">
                  <c:v>43394.880555555559</c:v>
                </c:pt>
                <c:pt idx="275">
                  <c:v>43394.881944444445</c:v>
                </c:pt>
                <c:pt idx="276">
                  <c:v>43394.883333333331</c:v>
                </c:pt>
                <c:pt idx="277">
                  <c:v>43394.884722222225</c:v>
                </c:pt>
                <c:pt idx="278">
                  <c:v>43394.886111111111</c:v>
                </c:pt>
                <c:pt idx="279">
                  <c:v>43394.887499999997</c:v>
                </c:pt>
                <c:pt idx="280">
                  <c:v>43394.888888888891</c:v>
                </c:pt>
                <c:pt idx="281">
                  <c:v>43394.890277777777</c:v>
                </c:pt>
                <c:pt idx="282">
                  <c:v>43394.89166666667</c:v>
                </c:pt>
                <c:pt idx="283">
                  <c:v>43394.893055555556</c:v>
                </c:pt>
                <c:pt idx="284">
                  <c:v>43394.894444444442</c:v>
                </c:pt>
                <c:pt idx="285">
                  <c:v>43394.895833333336</c:v>
                </c:pt>
                <c:pt idx="286">
                  <c:v>43394.897222222222</c:v>
                </c:pt>
                <c:pt idx="287">
                  <c:v>43394.898611111108</c:v>
                </c:pt>
                <c:pt idx="288">
                  <c:v>43394.9</c:v>
                </c:pt>
                <c:pt idx="289">
                  <c:v>43394.901388888888</c:v>
                </c:pt>
                <c:pt idx="290">
                  <c:v>43394.902777777781</c:v>
                </c:pt>
                <c:pt idx="291">
                  <c:v>43394.904166666667</c:v>
                </c:pt>
                <c:pt idx="292">
                  <c:v>43394.905555555553</c:v>
                </c:pt>
                <c:pt idx="293">
                  <c:v>43394.906944444447</c:v>
                </c:pt>
                <c:pt idx="294">
                  <c:v>43394.908333333333</c:v>
                </c:pt>
                <c:pt idx="295">
                  <c:v>43394.909722222219</c:v>
                </c:pt>
                <c:pt idx="296">
                  <c:v>43394.911111111112</c:v>
                </c:pt>
                <c:pt idx="297">
                  <c:v>43394.912499999999</c:v>
                </c:pt>
                <c:pt idx="298">
                  <c:v>43394.913888888892</c:v>
                </c:pt>
                <c:pt idx="299">
                  <c:v>43394.915277777778</c:v>
                </c:pt>
                <c:pt idx="300">
                  <c:v>43394.916666666664</c:v>
                </c:pt>
                <c:pt idx="301">
                  <c:v>43394.918055555558</c:v>
                </c:pt>
                <c:pt idx="302">
                  <c:v>43394.919444444444</c:v>
                </c:pt>
                <c:pt idx="303">
                  <c:v>43394.92083333333</c:v>
                </c:pt>
                <c:pt idx="304">
                  <c:v>43394.922222222223</c:v>
                </c:pt>
                <c:pt idx="305">
                  <c:v>43394.923611111109</c:v>
                </c:pt>
                <c:pt idx="306">
                  <c:v>43394.925000000003</c:v>
                </c:pt>
                <c:pt idx="307">
                  <c:v>43394.926388888889</c:v>
                </c:pt>
                <c:pt idx="308">
                  <c:v>43394.927777777775</c:v>
                </c:pt>
                <c:pt idx="309">
                  <c:v>43394.929166666669</c:v>
                </c:pt>
                <c:pt idx="310">
                  <c:v>43394.930555555555</c:v>
                </c:pt>
                <c:pt idx="311">
                  <c:v>43394.931944444441</c:v>
                </c:pt>
                <c:pt idx="312">
                  <c:v>43394.933333333334</c:v>
                </c:pt>
                <c:pt idx="313">
                  <c:v>43394.93472222222</c:v>
                </c:pt>
                <c:pt idx="314">
                  <c:v>43394.936111111114</c:v>
                </c:pt>
                <c:pt idx="315">
                  <c:v>43394.9375</c:v>
                </c:pt>
                <c:pt idx="316">
                  <c:v>43394.938888888886</c:v>
                </c:pt>
                <c:pt idx="317">
                  <c:v>43394.94027777778</c:v>
                </c:pt>
                <c:pt idx="318">
                  <c:v>43394.941666666666</c:v>
                </c:pt>
                <c:pt idx="319">
                  <c:v>43394.943055555559</c:v>
                </c:pt>
                <c:pt idx="320">
                  <c:v>43394.944444444445</c:v>
                </c:pt>
                <c:pt idx="321">
                  <c:v>43394.945833333331</c:v>
                </c:pt>
                <c:pt idx="322">
                  <c:v>43394.947222222225</c:v>
                </c:pt>
                <c:pt idx="323">
                  <c:v>43394.948611111111</c:v>
                </c:pt>
                <c:pt idx="324">
                  <c:v>43394.95</c:v>
                </c:pt>
                <c:pt idx="325">
                  <c:v>43394.951388888891</c:v>
                </c:pt>
                <c:pt idx="326">
                  <c:v>43394.952777777777</c:v>
                </c:pt>
                <c:pt idx="327">
                  <c:v>43394.95416666667</c:v>
                </c:pt>
                <c:pt idx="328">
                  <c:v>43394.955555555556</c:v>
                </c:pt>
                <c:pt idx="329">
                  <c:v>43394.956944444442</c:v>
                </c:pt>
                <c:pt idx="330">
                  <c:v>43394.958333333336</c:v>
                </c:pt>
                <c:pt idx="331">
                  <c:v>43394.959722222222</c:v>
                </c:pt>
                <c:pt idx="332">
                  <c:v>43394.961111111108</c:v>
                </c:pt>
                <c:pt idx="333">
                  <c:v>43394.962500000001</c:v>
                </c:pt>
                <c:pt idx="334">
                  <c:v>43394.963888888888</c:v>
                </c:pt>
                <c:pt idx="335">
                  <c:v>43394.965277777781</c:v>
                </c:pt>
                <c:pt idx="336">
                  <c:v>43394.966666666667</c:v>
                </c:pt>
                <c:pt idx="337">
                  <c:v>43394.968055555553</c:v>
                </c:pt>
                <c:pt idx="338">
                  <c:v>43394.969444444447</c:v>
                </c:pt>
                <c:pt idx="339">
                  <c:v>43394.970833333333</c:v>
                </c:pt>
                <c:pt idx="340">
                  <c:v>43394.972222222219</c:v>
                </c:pt>
                <c:pt idx="341">
                  <c:v>43394.973611111112</c:v>
                </c:pt>
                <c:pt idx="342">
                  <c:v>43394.974999999999</c:v>
                </c:pt>
                <c:pt idx="343">
                  <c:v>43394.976388888892</c:v>
                </c:pt>
                <c:pt idx="344">
                  <c:v>43394.977777777778</c:v>
                </c:pt>
                <c:pt idx="345">
                  <c:v>43394.979166666664</c:v>
                </c:pt>
                <c:pt idx="346">
                  <c:v>43394.980555555558</c:v>
                </c:pt>
                <c:pt idx="347">
                  <c:v>43394.981944444444</c:v>
                </c:pt>
                <c:pt idx="348">
                  <c:v>43394.98333333333</c:v>
                </c:pt>
                <c:pt idx="349">
                  <c:v>43394.984722222223</c:v>
                </c:pt>
                <c:pt idx="350">
                  <c:v>43394.986111111109</c:v>
                </c:pt>
                <c:pt idx="351">
                  <c:v>43394.987500000003</c:v>
                </c:pt>
                <c:pt idx="352">
                  <c:v>43394.988888888889</c:v>
                </c:pt>
                <c:pt idx="353">
                  <c:v>43394.990277777775</c:v>
                </c:pt>
                <c:pt idx="354">
                  <c:v>43394.991666666669</c:v>
                </c:pt>
                <c:pt idx="355">
                  <c:v>43394.993055555555</c:v>
                </c:pt>
                <c:pt idx="356">
                  <c:v>43394.994444444441</c:v>
                </c:pt>
                <c:pt idx="357">
                  <c:v>43394.995833333334</c:v>
                </c:pt>
                <c:pt idx="358">
                  <c:v>43394.99722222222</c:v>
                </c:pt>
                <c:pt idx="359">
                  <c:v>43394.998611111114</c:v>
                </c:pt>
                <c:pt idx="360">
                  <c:v>43395</c:v>
                </c:pt>
                <c:pt idx="361">
                  <c:v>43395.001388888886</c:v>
                </c:pt>
                <c:pt idx="362">
                  <c:v>43395.00277777778</c:v>
                </c:pt>
                <c:pt idx="363">
                  <c:v>43395.004166666666</c:v>
                </c:pt>
                <c:pt idx="364">
                  <c:v>43395.005555555559</c:v>
                </c:pt>
                <c:pt idx="365">
                  <c:v>43395.006944444445</c:v>
                </c:pt>
                <c:pt idx="366">
                  <c:v>43395.008333333331</c:v>
                </c:pt>
                <c:pt idx="367">
                  <c:v>43395.009722222225</c:v>
                </c:pt>
                <c:pt idx="368">
                  <c:v>43395.011111111111</c:v>
                </c:pt>
                <c:pt idx="369">
                  <c:v>43395.012499999997</c:v>
                </c:pt>
                <c:pt idx="370">
                  <c:v>43395.013888888891</c:v>
                </c:pt>
                <c:pt idx="371">
                  <c:v>43395.015277777777</c:v>
                </c:pt>
                <c:pt idx="372">
                  <c:v>43395.01666666667</c:v>
                </c:pt>
                <c:pt idx="373">
                  <c:v>43395.018055555556</c:v>
                </c:pt>
                <c:pt idx="374">
                  <c:v>43395.019444444442</c:v>
                </c:pt>
                <c:pt idx="375">
                  <c:v>43395.020833333336</c:v>
                </c:pt>
                <c:pt idx="376">
                  <c:v>43395.022222222222</c:v>
                </c:pt>
                <c:pt idx="377">
                  <c:v>43395.023611111108</c:v>
                </c:pt>
                <c:pt idx="378">
                  <c:v>43395.025000000001</c:v>
                </c:pt>
                <c:pt idx="379">
                  <c:v>43395.026388888888</c:v>
                </c:pt>
                <c:pt idx="380">
                  <c:v>43395.027777777781</c:v>
                </c:pt>
                <c:pt idx="381">
                  <c:v>43395.029166666667</c:v>
                </c:pt>
                <c:pt idx="382">
                  <c:v>43395.030555555553</c:v>
                </c:pt>
                <c:pt idx="383">
                  <c:v>43395.031944444447</c:v>
                </c:pt>
                <c:pt idx="384">
                  <c:v>43395.033333333333</c:v>
                </c:pt>
                <c:pt idx="385">
                  <c:v>43395.034722222219</c:v>
                </c:pt>
                <c:pt idx="386">
                  <c:v>43395.036111111112</c:v>
                </c:pt>
                <c:pt idx="387">
                  <c:v>43395.037499999999</c:v>
                </c:pt>
                <c:pt idx="388">
                  <c:v>43395.038888888892</c:v>
                </c:pt>
                <c:pt idx="389">
                  <c:v>43395.040277777778</c:v>
                </c:pt>
                <c:pt idx="390">
                  <c:v>43395.041666666664</c:v>
                </c:pt>
                <c:pt idx="391">
                  <c:v>43395.043055555558</c:v>
                </c:pt>
                <c:pt idx="392">
                  <c:v>43395.044444444444</c:v>
                </c:pt>
                <c:pt idx="393">
                  <c:v>43395.04583333333</c:v>
                </c:pt>
                <c:pt idx="394">
                  <c:v>43395.047222222223</c:v>
                </c:pt>
                <c:pt idx="395">
                  <c:v>43395.048611111109</c:v>
                </c:pt>
                <c:pt idx="396">
                  <c:v>43395.05</c:v>
                </c:pt>
                <c:pt idx="397">
                  <c:v>43395.051388888889</c:v>
                </c:pt>
                <c:pt idx="398">
                  <c:v>43395.052777777775</c:v>
                </c:pt>
                <c:pt idx="399">
                  <c:v>43395.054166666669</c:v>
                </c:pt>
                <c:pt idx="400">
                  <c:v>43395.055555555555</c:v>
                </c:pt>
                <c:pt idx="401">
                  <c:v>43395.056944444441</c:v>
                </c:pt>
                <c:pt idx="402">
                  <c:v>43395.058333333334</c:v>
                </c:pt>
                <c:pt idx="403">
                  <c:v>43395.05972222222</c:v>
                </c:pt>
                <c:pt idx="404">
                  <c:v>43395.061111111114</c:v>
                </c:pt>
                <c:pt idx="405">
                  <c:v>43395.0625</c:v>
                </c:pt>
                <c:pt idx="406">
                  <c:v>43395.063888888886</c:v>
                </c:pt>
                <c:pt idx="407">
                  <c:v>43395.06527777778</c:v>
                </c:pt>
                <c:pt idx="408">
                  <c:v>43395.066666666666</c:v>
                </c:pt>
                <c:pt idx="409">
                  <c:v>43395.068055555559</c:v>
                </c:pt>
                <c:pt idx="410">
                  <c:v>43395.069444444445</c:v>
                </c:pt>
                <c:pt idx="411">
                  <c:v>43395.070833333331</c:v>
                </c:pt>
                <c:pt idx="412">
                  <c:v>43395.072222222225</c:v>
                </c:pt>
                <c:pt idx="413">
                  <c:v>43395.073611111111</c:v>
                </c:pt>
                <c:pt idx="414">
                  <c:v>43395.074999999997</c:v>
                </c:pt>
                <c:pt idx="415">
                  <c:v>43395.076388888891</c:v>
                </c:pt>
                <c:pt idx="416">
                  <c:v>43395.077777777777</c:v>
                </c:pt>
                <c:pt idx="417">
                  <c:v>43395.07916666667</c:v>
                </c:pt>
                <c:pt idx="418">
                  <c:v>43395.080555555556</c:v>
                </c:pt>
                <c:pt idx="419">
                  <c:v>43395.081944444442</c:v>
                </c:pt>
                <c:pt idx="420">
                  <c:v>43395.083333333336</c:v>
                </c:pt>
                <c:pt idx="421">
                  <c:v>43395.084722222222</c:v>
                </c:pt>
                <c:pt idx="422">
                  <c:v>43395.086111111108</c:v>
                </c:pt>
                <c:pt idx="423">
                  <c:v>43395.087500000001</c:v>
                </c:pt>
                <c:pt idx="424">
                  <c:v>43395.088888888888</c:v>
                </c:pt>
                <c:pt idx="425">
                  <c:v>43395.090277777781</c:v>
                </c:pt>
                <c:pt idx="426">
                  <c:v>43395.091666666667</c:v>
                </c:pt>
                <c:pt idx="427">
                  <c:v>43395.093055555553</c:v>
                </c:pt>
                <c:pt idx="428">
                  <c:v>43395.094444444447</c:v>
                </c:pt>
                <c:pt idx="429">
                  <c:v>43395.095833333333</c:v>
                </c:pt>
                <c:pt idx="430">
                  <c:v>43395.097222222219</c:v>
                </c:pt>
                <c:pt idx="431">
                  <c:v>43395.098611111112</c:v>
                </c:pt>
                <c:pt idx="432">
                  <c:v>43395.1</c:v>
                </c:pt>
                <c:pt idx="433">
                  <c:v>43395.101388888892</c:v>
                </c:pt>
                <c:pt idx="434">
                  <c:v>43395.102777777778</c:v>
                </c:pt>
                <c:pt idx="435">
                  <c:v>43395.104166666664</c:v>
                </c:pt>
                <c:pt idx="436">
                  <c:v>43395.105555555558</c:v>
                </c:pt>
                <c:pt idx="437">
                  <c:v>43395.106944444444</c:v>
                </c:pt>
                <c:pt idx="438">
                  <c:v>43395.10833333333</c:v>
                </c:pt>
                <c:pt idx="439">
                  <c:v>43395.109722222223</c:v>
                </c:pt>
                <c:pt idx="440">
                  <c:v>43395.111111111109</c:v>
                </c:pt>
                <c:pt idx="441">
                  <c:v>43395.112500000003</c:v>
                </c:pt>
                <c:pt idx="442">
                  <c:v>43395.113888888889</c:v>
                </c:pt>
                <c:pt idx="443">
                  <c:v>43395.115277777775</c:v>
                </c:pt>
                <c:pt idx="444">
                  <c:v>43395.116666666669</c:v>
                </c:pt>
                <c:pt idx="445">
                  <c:v>43395.118055555555</c:v>
                </c:pt>
                <c:pt idx="446">
                  <c:v>43395.119444444441</c:v>
                </c:pt>
                <c:pt idx="447">
                  <c:v>43395.120833333334</c:v>
                </c:pt>
                <c:pt idx="448">
                  <c:v>43395.12222222222</c:v>
                </c:pt>
                <c:pt idx="449">
                  <c:v>43395.123611111114</c:v>
                </c:pt>
                <c:pt idx="450">
                  <c:v>43395.125</c:v>
                </c:pt>
                <c:pt idx="451">
                  <c:v>43395.126388888886</c:v>
                </c:pt>
                <c:pt idx="452">
                  <c:v>43395.12777777778</c:v>
                </c:pt>
                <c:pt idx="453">
                  <c:v>43395.129166666666</c:v>
                </c:pt>
                <c:pt idx="454">
                  <c:v>43395.130555555559</c:v>
                </c:pt>
                <c:pt idx="455">
                  <c:v>43395.131944444445</c:v>
                </c:pt>
                <c:pt idx="456">
                  <c:v>43395.133333333331</c:v>
                </c:pt>
                <c:pt idx="457">
                  <c:v>43395.134722222225</c:v>
                </c:pt>
                <c:pt idx="458">
                  <c:v>43395.136111111111</c:v>
                </c:pt>
                <c:pt idx="459">
                  <c:v>43395.137499999997</c:v>
                </c:pt>
                <c:pt idx="460">
                  <c:v>43395.138888888891</c:v>
                </c:pt>
                <c:pt idx="461">
                  <c:v>43395.140277777777</c:v>
                </c:pt>
                <c:pt idx="462">
                  <c:v>43395.14166666667</c:v>
                </c:pt>
                <c:pt idx="463">
                  <c:v>43395.143055555556</c:v>
                </c:pt>
                <c:pt idx="464">
                  <c:v>43395.144444444442</c:v>
                </c:pt>
                <c:pt idx="465">
                  <c:v>43395.145833333336</c:v>
                </c:pt>
                <c:pt idx="466">
                  <c:v>43395.147222222222</c:v>
                </c:pt>
                <c:pt idx="467">
                  <c:v>43395.148611111108</c:v>
                </c:pt>
                <c:pt idx="468">
                  <c:v>43395.15</c:v>
                </c:pt>
                <c:pt idx="469">
                  <c:v>43395.151388888888</c:v>
                </c:pt>
                <c:pt idx="470">
                  <c:v>43395.152777777781</c:v>
                </c:pt>
                <c:pt idx="471">
                  <c:v>43395.154166666667</c:v>
                </c:pt>
                <c:pt idx="472">
                  <c:v>43395.155555555553</c:v>
                </c:pt>
                <c:pt idx="473">
                  <c:v>43395.156944444447</c:v>
                </c:pt>
                <c:pt idx="474">
                  <c:v>43395.158333333333</c:v>
                </c:pt>
                <c:pt idx="475">
                  <c:v>43395.159722222219</c:v>
                </c:pt>
                <c:pt idx="476">
                  <c:v>43395.161111111112</c:v>
                </c:pt>
                <c:pt idx="477">
                  <c:v>43395.162499999999</c:v>
                </c:pt>
                <c:pt idx="478">
                  <c:v>43395.163888888892</c:v>
                </c:pt>
                <c:pt idx="479">
                  <c:v>43395.165277777778</c:v>
                </c:pt>
                <c:pt idx="480">
                  <c:v>43395.166666666664</c:v>
                </c:pt>
                <c:pt idx="481">
                  <c:v>43395.168055555558</c:v>
                </c:pt>
                <c:pt idx="482">
                  <c:v>43395.169444444444</c:v>
                </c:pt>
                <c:pt idx="483">
                  <c:v>43395.17083333333</c:v>
                </c:pt>
                <c:pt idx="484">
                  <c:v>43395.172222222223</c:v>
                </c:pt>
                <c:pt idx="485">
                  <c:v>43395.173611111109</c:v>
                </c:pt>
                <c:pt idx="486">
                  <c:v>43395.175000000003</c:v>
                </c:pt>
                <c:pt idx="487">
                  <c:v>43395.176388888889</c:v>
                </c:pt>
                <c:pt idx="488">
                  <c:v>43395.177777777775</c:v>
                </c:pt>
                <c:pt idx="489">
                  <c:v>43395.179166666669</c:v>
                </c:pt>
                <c:pt idx="490">
                  <c:v>43395.180555555555</c:v>
                </c:pt>
                <c:pt idx="491">
                  <c:v>43395.181944444441</c:v>
                </c:pt>
                <c:pt idx="492">
                  <c:v>43395.183333333334</c:v>
                </c:pt>
                <c:pt idx="493">
                  <c:v>43395.18472222222</c:v>
                </c:pt>
                <c:pt idx="494">
                  <c:v>43395.186111111114</c:v>
                </c:pt>
                <c:pt idx="495">
                  <c:v>43395.1875</c:v>
                </c:pt>
                <c:pt idx="496">
                  <c:v>43395.188888888886</c:v>
                </c:pt>
                <c:pt idx="497">
                  <c:v>43395.19027777778</c:v>
                </c:pt>
                <c:pt idx="498">
                  <c:v>43395.191666666666</c:v>
                </c:pt>
                <c:pt idx="499">
                  <c:v>43395.193055555559</c:v>
                </c:pt>
                <c:pt idx="500">
                  <c:v>43395.194444444445</c:v>
                </c:pt>
                <c:pt idx="501">
                  <c:v>43395.195833333331</c:v>
                </c:pt>
                <c:pt idx="502">
                  <c:v>43395.197222222225</c:v>
                </c:pt>
                <c:pt idx="503">
                  <c:v>43395.198611111111</c:v>
                </c:pt>
                <c:pt idx="504">
                  <c:v>43395.199999999997</c:v>
                </c:pt>
                <c:pt idx="505">
                  <c:v>43395.201388888891</c:v>
                </c:pt>
                <c:pt idx="506">
                  <c:v>43395.202777777777</c:v>
                </c:pt>
                <c:pt idx="507">
                  <c:v>43395.20416666667</c:v>
                </c:pt>
                <c:pt idx="508">
                  <c:v>43395.205555555556</c:v>
                </c:pt>
                <c:pt idx="509">
                  <c:v>43395.206944444442</c:v>
                </c:pt>
                <c:pt idx="510">
                  <c:v>43395.208333333336</c:v>
                </c:pt>
                <c:pt idx="511">
                  <c:v>43395.209722222222</c:v>
                </c:pt>
                <c:pt idx="512">
                  <c:v>43395.211111111108</c:v>
                </c:pt>
                <c:pt idx="513">
                  <c:v>43395.212500000001</c:v>
                </c:pt>
                <c:pt idx="514">
                  <c:v>43395.213888888888</c:v>
                </c:pt>
                <c:pt idx="515">
                  <c:v>43395.215277777781</c:v>
                </c:pt>
                <c:pt idx="516">
                  <c:v>43395.216666666667</c:v>
                </c:pt>
                <c:pt idx="517">
                  <c:v>43395.218055555553</c:v>
                </c:pt>
                <c:pt idx="518">
                  <c:v>43395.219444444447</c:v>
                </c:pt>
                <c:pt idx="519">
                  <c:v>43395.220833333333</c:v>
                </c:pt>
                <c:pt idx="520">
                  <c:v>43395.222222222219</c:v>
                </c:pt>
                <c:pt idx="521">
                  <c:v>43395.223611111112</c:v>
                </c:pt>
                <c:pt idx="522">
                  <c:v>43395.224999999999</c:v>
                </c:pt>
                <c:pt idx="523">
                  <c:v>43395.226388888892</c:v>
                </c:pt>
                <c:pt idx="524">
                  <c:v>43395.227777777778</c:v>
                </c:pt>
                <c:pt idx="525">
                  <c:v>43395.229166666664</c:v>
                </c:pt>
                <c:pt idx="526">
                  <c:v>43395.230555555558</c:v>
                </c:pt>
                <c:pt idx="527">
                  <c:v>43395.231944444444</c:v>
                </c:pt>
                <c:pt idx="528">
                  <c:v>43395.23333333333</c:v>
                </c:pt>
                <c:pt idx="529">
                  <c:v>43395.234722222223</c:v>
                </c:pt>
                <c:pt idx="530">
                  <c:v>43395.236111111109</c:v>
                </c:pt>
                <c:pt idx="531">
                  <c:v>43395.237500000003</c:v>
                </c:pt>
                <c:pt idx="532">
                  <c:v>43395.238888888889</c:v>
                </c:pt>
                <c:pt idx="533">
                  <c:v>43395.240277777775</c:v>
                </c:pt>
                <c:pt idx="534">
                  <c:v>43395.241666666669</c:v>
                </c:pt>
                <c:pt idx="535">
                  <c:v>43395.243055555555</c:v>
                </c:pt>
                <c:pt idx="536">
                  <c:v>43395.244444444441</c:v>
                </c:pt>
                <c:pt idx="537">
                  <c:v>43395.245833333334</c:v>
                </c:pt>
                <c:pt idx="538">
                  <c:v>43395.24722222222</c:v>
                </c:pt>
                <c:pt idx="539">
                  <c:v>43395.248611111114</c:v>
                </c:pt>
                <c:pt idx="540">
                  <c:v>43395.25</c:v>
                </c:pt>
                <c:pt idx="541">
                  <c:v>43395.251388888886</c:v>
                </c:pt>
                <c:pt idx="542">
                  <c:v>43395.25277777778</c:v>
                </c:pt>
                <c:pt idx="543">
                  <c:v>43395.254166666666</c:v>
                </c:pt>
                <c:pt idx="544">
                  <c:v>43395.255555555559</c:v>
                </c:pt>
                <c:pt idx="545">
                  <c:v>43395.256944444445</c:v>
                </c:pt>
                <c:pt idx="546">
                  <c:v>43395.258333333331</c:v>
                </c:pt>
                <c:pt idx="547">
                  <c:v>43395.259722222225</c:v>
                </c:pt>
                <c:pt idx="548">
                  <c:v>43395.261111111111</c:v>
                </c:pt>
                <c:pt idx="549">
                  <c:v>43395.262499999997</c:v>
                </c:pt>
                <c:pt idx="550">
                  <c:v>43395.263888888891</c:v>
                </c:pt>
                <c:pt idx="551">
                  <c:v>43395.265277777777</c:v>
                </c:pt>
                <c:pt idx="552">
                  <c:v>43395.26666666667</c:v>
                </c:pt>
                <c:pt idx="553">
                  <c:v>43395.268055555556</c:v>
                </c:pt>
                <c:pt idx="554">
                  <c:v>43395.269444444442</c:v>
                </c:pt>
                <c:pt idx="555">
                  <c:v>43395.270833333336</c:v>
                </c:pt>
                <c:pt idx="556">
                  <c:v>43395.272222222222</c:v>
                </c:pt>
                <c:pt idx="557">
                  <c:v>43395.273611111108</c:v>
                </c:pt>
                <c:pt idx="558">
                  <c:v>43395.275000000001</c:v>
                </c:pt>
                <c:pt idx="559">
                  <c:v>43395.276388888888</c:v>
                </c:pt>
                <c:pt idx="560">
                  <c:v>43395.277777777781</c:v>
                </c:pt>
                <c:pt idx="561">
                  <c:v>43395.279166666667</c:v>
                </c:pt>
                <c:pt idx="562">
                  <c:v>43395.280555555553</c:v>
                </c:pt>
                <c:pt idx="563">
                  <c:v>43395.281944444447</c:v>
                </c:pt>
                <c:pt idx="564">
                  <c:v>43395.283333333333</c:v>
                </c:pt>
                <c:pt idx="565">
                  <c:v>43395.284722222219</c:v>
                </c:pt>
                <c:pt idx="566">
                  <c:v>43395.286111111112</c:v>
                </c:pt>
                <c:pt idx="567">
                  <c:v>43395.287499999999</c:v>
                </c:pt>
                <c:pt idx="568">
                  <c:v>43395.288888888892</c:v>
                </c:pt>
                <c:pt idx="569">
                  <c:v>43395.290277777778</c:v>
                </c:pt>
                <c:pt idx="570">
                  <c:v>43395.291666666664</c:v>
                </c:pt>
                <c:pt idx="571">
                  <c:v>43395.293055555558</c:v>
                </c:pt>
                <c:pt idx="572">
                  <c:v>43395.294444444444</c:v>
                </c:pt>
                <c:pt idx="573">
                  <c:v>43395.29583333333</c:v>
                </c:pt>
                <c:pt idx="574">
                  <c:v>43395.297222222223</c:v>
                </c:pt>
                <c:pt idx="575">
                  <c:v>43395.298611111109</c:v>
                </c:pt>
                <c:pt idx="576">
                  <c:v>43395.3</c:v>
                </c:pt>
                <c:pt idx="577">
                  <c:v>43395.301388888889</c:v>
                </c:pt>
                <c:pt idx="578">
                  <c:v>43395.302777777775</c:v>
                </c:pt>
                <c:pt idx="579">
                  <c:v>43395.304166666669</c:v>
                </c:pt>
                <c:pt idx="580">
                  <c:v>43395.305555555555</c:v>
                </c:pt>
                <c:pt idx="581">
                  <c:v>43395.306944444441</c:v>
                </c:pt>
                <c:pt idx="582">
                  <c:v>43395.308333333334</c:v>
                </c:pt>
                <c:pt idx="583">
                  <c:v>43395.30972222222</c:v>
                </c:pt>
                <c:pt idx="584">
                  <c:v>43395.311111111114</c:v>
                </c:pt>
                <c:pt idx="585">
                  <c:v>43395.3125</c:v>
                </c:pt>
                <c:pt idx="586">
                  <c:v>43395.313888888886</c:v>
                </c:pt>
                <c:pt idx="587">
                  <c:v>43395.31527777778</c:v>
                </c:pt>
                <c:pt idx="588">
                  <c:v>43395.316666666666</c:v>
                </c:pt>
                <c:pt idx="589">
                  <c:v>43395.318055555559</c:v>
                </c:pt>
                <c:pt idx="590">
                  <c:v>43395.319444444445</c:v>
                </c:pt>
                <c:pt idx="591">
                  <c:v>43395.320833333331</c:v>
                </c:pt>
                <c:pt idx="592">
                  <c:v>43395.322222222225</c:v>
                </c:pt>
                <c:pt idx="593">
                  <c:v>43395.323611111111</c:v>
                </c:pt>
                <c:pt idx="594">
                  <c:v>43395.324999999997</c:v>
                </c:pt>
                <c:pt idx="595">
                  <c:v>43395.326388888891</c:v>
                </c:pt>
                <c:pt idx="596">
                  <c:v>43395.327777777777</c:v>
                </c:pt>
                <c:pt idx="597">
                  <c:v>43395.32916666667</c:v>
                </c:pt>
                <c:pt idx="598">
                  <c:v>43395.330555555556</c:v>
                </c:pt>
                <c:pt idx="599">
                  <c:v>43395.331944444442</c:v>
                </c:pt>
                <c:pt idx="600">
                  <c:v>43395.333333333336</c:v>
                </c:pt>
                <c:pt idx="601">
                  <c:v>43395.334722222222</c:v>
                </c:pt>
                <c:pt idx="602">
                  <c:v>43395.336111111108</c:v>
                </c:pt>
                <c:pt idx="603">
                  <c:v>43395.337500000001</c:v>
                </c:pt>
                <c:pt idx="604">
                  <c:v>43395.338888888888</c:v>
                </c:pt>
                <c:pt idx="605">
                  <c:v>43395.340277777781</c:v>
                </c:pt>
                <c:pt idx="606">
                  <c:v>43395.341666666667</c:v>
                </c:pt>
                <c:pt idx="607">
                  <c:v>43395.343055555553</c:v>
                </c:pt>
                <c:pt idx="608">
                  <c:v>43395.344444444447</c:v>
                </c:pt>
                <c:pt idx="609">
                  <c:v>43395.345833333333</c:v>
                </c:pt>
                <c:pt idx="610">
                  <c:v>43395.347222222219</c:v>
                </c:pt>
                <c:pt idx="611">
                  <c:v>43395.348611111112</c:v>
                </c:pt>
                <c:pt idx="612">
                  <c:v>43395.35</c:v>
                </c:pt>
                <c:pt idx="613">
                  <c:v>43395.351388888892</c:v>
                </c:pt>
                <c:pt idx="614">
                  <c:v>43395.352777777778</c:v>
                </c:pt>
                <c:pt idx="615">
                  <c:v>43395.354166666664</c:v>
                </c:pt>
                <c:pt idx="616">
                  <c:v>43395.355555555558</c:v>
                </c:pt>
                <c:pt idx="617">
                  <c:v>43395.356944444444</c:v>
                </c:pt>
                <c:pt idx="618">
                  <c:v>43395.35833333333</c:v>
                </c:pt>
                <c:pt idx="619">
                  <c:v>43395.359722222223</c:v>
                </c:pt>
                <c:pt idx="620">
                  <c:v>43395.361111111109</c:v>
                </c:pt>
                <c:pt idx="621">
                  <c:v>43395.362500000003</c:v>
                </c:pt>
                <c:pt idx="622">
                  <c:v>43395.363888888889</c:v>
                </c:pt>
                <c:pt idx="623">
                  <c:v>43395.365277777775</c:v>
                </c:pt>
                <c:pt idx="624">
                  <c:v>43395.366666666669</c:v>
                </c:pt>
                <c:pt idx="625">
                  <c:v>43395.368055555555</c:v>
                </c:pt>
                <c:pt idx="626">
                  <c:v>43395.369444444441</c:v>
                </c:pt>
                <c:pt idx="627">
                  <c:v>43395.370833333334</c:v>
                </c:pt>
                <c:pt idx="628">
                  <c:v>43395.37222222222</c:v>
                </c:pt>
                <c:pt idx="629">
                  <c:v>43395.373611111114</c:v>
                </c:pt>
              </c:numCache>
            </c:numRef>
          </c:cat>
          <c:val>
            <c:numRef>
              <c:f>'20170'!$B$2395:$B$3024</c:f>
              <c:numCache>
                <c:formatCode>General</c:formatCode>
                <c:ptCount val="630"/>
                <c:pt idx="0">
                  <c:v>0</c:v>
                </c:pt>
                <c:pt idx="1">
                  <c:v>1</c:v>
                </c:pt>
                <c:pt idx="2">
                  <c:v>1</c:v>
                </c:pt>
                <c:pt idx="3">
                  <c:v>1</c:v>
                </c:pt>
                <c:pt idx="4">
                  <c:v>1</c:v>
                </c:pt>
                <c:pt idx="5">
                  <c:v>1</c:v>
                </c:pt>
                <c:pt idx="6">
                  <c:v>1</c:v>
                </c:pt>
                <c:pt idx="7">
                  <c:v>1</c:v>
                </c:pt>
                <c:pt idx="8">
                  <c:v>1</c:v>
                </c:pt>
                <c:pt idx="9">
                  <c:v>1</c:v>
                </c:pt>
                <c:pt idx="10">
                  <c:v>1</c:v>
                </c:pt>
                <c:pt idx="11">
                  <c:v>1</c:v>
                </c:pt>
                <c:pt idx="12">
                  <c:v>1</c:v>
                </c:pt>
                <c:pt idx="13">
                  <c:v>0.875</c:v>
                </c:pt>
                <c:pt idx="14">
                  <c:v>0.77777777777777701</c:v>
                </c:pt>
                <c:pt idx="15">
                  <c:v>0.55555555555555503</c:v>
                </c:pt>
                <c:pt idx="16">
                  <c:v>0.85714285714285698</c:v>
                </c:pt>
                <c:pt idx="17">
                  <c:v>0.66666666666666596</c:v>
                </c:pt>
                <c:pt idx="18">
                  <c:v>0.33333333333333298</c:v>
                </c:pt>
                <c:pt idx="19">
                  <c:v>1</c:v>
                </c:pt>
                <c:pt idx="20">
                  <c:v>1</c:v>
                </c:pt>
                <c:pt idx="21">
                  <c:v>1</c:v>
                </c:pt>
                <c:pt idx="22">
                  <c:v>1</c:v>
                </c:pt>
                <c:pt idx="23">
                  <c:v>1</c:v>
                </c:pt>
                <c:pt idx="24">
                  <c:v>1</c:v>
                </c:pt>
                <c:pt idx="25">
                  <c:v>1</c:v>
                </c:pt>
                <c:pt idx="26">
                  <c:v>1</c:v>
                </c:pt>
                <c:pt idx="27">
                  <c:v>1</c:v>
                </c:pt>
                <c:pt idx="28">
                  <c:v>1</c:v>
                </c:pt>
                <c:pt idx="29">
                  <c:v>1</c:v>
                </c:pt>
                <c:pt idx="30">
                  <c:v>0.71428571428571397</c:v>
                </c:pt>
                <c:pt idx="31">
                  <c:v>0.88888888888888795</c:v>
                </c:pt>
                <c:pt idx="32">
                  <c:v>1</c:v>
                </c:pt>
                <c:pt idx="33">
                  <c:v>1</c:v>
                </c:pt>
                <c:pt idx="34">
                  <c:v>1</c:v>
                </c:pt>
                <c:pt idx="35">
                  <c:v>0.75</c:v>
                </c:pt>
                <c:pt idx="36">
                  <c:v>0.75</c:v>
                </c:pt>
                <c:pt idx="37">
                  <c:v>0.90909090909090895</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0.875</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0.88888888888888795</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0.4</c:v>
                </c:pt>
                <c:pt idx="89">
                  <c:v>1</c:v>
                </c:pt>
                <c:pt idx="90">
                  <c:v>1</c:v>
                </c:pt>
                <c:pt idx="91">
                  <c:v>0.875</c:v>
                </c:pt>
                <c:pt idx="92">
                  <c:v>0.25</c:v>
                </c:pt>
                <c:pt idx="93">
                  <c:v>1</c:v>
                </c:pt>
                <c:pt idx="94">
                  <c:v>1</c:v>
                </c:pt>
                <c:pt idx="95">
                  <c:v>0.77777777777777701</c:v>
                </c:pt>
                <c:pt idx="96">
                  <c:v>0.77777777777777701</c:v>
                </c:pt>
                <c:pt idx="97">
                  <c:v>0.66666666666666596</c:v>
                </c:pt>
                <c:pt idx="98">
                  <c:v>1</c:v>
                </c:pt>
                <c:pt idx="99">
                  <c:v>1</c:v>
                </c:pt>
                <c:pt idx="100">
                  <c:v>0.5</c:v>
                </c:pt>
                <c:pt idx="101">
                  <c:v>0.5</c:v>
                </c:pt>
                <c:pt idx="102">
                  <c:v>1</c:v>
                </c:pt>
                <c:pt idx="103">
                  <c:v>1</c:v>
                </c:pt>
                <c:pt idx="104">
                  <c:v>0.8</c:v>
                </c:pt>
                <c:pt idx="105">
                  <c:v>0.88888888888888795</c:v>
                </c:pt>
                <c:pt idx="106">
                  <c:v>0.9</c:v>
                </c:pt>
                <c:pt idx="107">
                  <c:v>1</c:v>
                </c:pt>
                <c:pt idx="108">
                  <c:v>1</c:v>
                </c:pt>
                <c:pt idx="109">
                  <c:v>1</c:v>
                </c:pt>
                <c:pt idx="110">
                  <c:v>1</c:v>
                </c:pt>
                <c:pt idx="111">
                  <c:v>1</c:v>
                </c:pt>
                <c:pt idx="112">
                  <c:v>1</c:v>
                </c:pt>
                <c:pt idx="113">
                  <c:v>1</c:v>
                </c:pt>
                <c:pt idx="114">
                  <c:v>1</c:v>
                </c:pt>
                <c:pt idx="115">
                  <c:v>1</c:v>
                </c:pt>
                <c:pt idx="116">
                  <c:v>1</c:v>
                </c:pt>
                <c:pt idx="117">
                  <c:v>1</c:v>
                </c:pt>
                <c:pt idx="118">
                  <c:v>0.83333333333333304</c:v>
                </c:pt>
                <c:pt idx="119">
                  <c:v>1</c:v>
                </c:pt>
                <c:pt idx="120">
                  <c:v>1</c:v>
                </c:pt>
                <c:pt idx="121">
                  <c:v>1</c:v>
                </c:pt>
                <c:pt idx="122">
                  <c:v>1</c:v>
                </c:pt>
                <c:pt idx="123">
                  <c:v>0.55555555555555503</c:v>
                </c:pt>
                <c:pt idx="124">
                  <c:v>0.71428571428571397</c:v>
                </c:pt>
                <c:pt idx="125">
                  <c:v>0.85714285714285698</c:v>
                </c:pt>
                <c:pt idx="126">
                  <c:v>0.85714285714285698</c:v>
                </c:pt>
                <c:pt idx="127">
                  <c:v>1</c:v>
                </c:pt>
                <c:pt idx="128">
                  <c:v>0.81818181818181801</c:v>
                </c:pt>
                <c:pt idx="129">
                  <c:v>0.66666666666666596</c:v>
                </c:pt>
                <c:pt idx="130">
                  <c:v>0.77777777777777701</c:v>
                </c:pt>
                <c:pt idx="131">
                  <c:v>0.66666666666666596</c:v>
                </c:pt>
                <c:pt idx="132">
                  <c:v>0.875</c:v>
                </c:pt>
                <c:pt idx="133">
                  <c:v>0.625</c:v>
                </c:pt>
                <c:pt idx="134">
                  <c:v>0.6</c:v>
                </c:pt>
                <c:pt idx="135">
                  <c:v>0.75</c:v>
                </c:pt>
                <c:pt idx="136">
                  <c:v>0.75</c:v>
                </c:pt>
                <c:pt idx="137">
                  <c:v>0.88888888888888795</c:v>
                </c:pt>
                <c:pt idx="138">
                  <c:v>1</c:v>
                </c:pt>
                <c:pt idx="139">
                  <c:v>1</c:v>
                </c:pt>
                <c:pt idx="140">
                  <c:v>1</c:v>
                </c:pt>
                <c:pt idx="141">
                  <c:v>0.83333333333333304</c:v>
                </c:pt>
                <c:pt idx="142">
                  <c:v>1</c:v>
                </c:pt>
                <c:pt idx="143">
                  <c:v>1</c:v>
                </c:pt>
                <c:pt idx="144">
                  <c:v>1</c:v>
                </c:pt>
                <c:pt idx="145">
                  <c:v>1</c:v>
                </c:pt>
                <c:pt idx="146">
                  <c:v>1</c:v>
                </c:pt>
                <c:pt idx="147">
                  <c:v>0.75</c:v>
                </c:pt>
                <c:pt idx="148">
                  <c:v>1</c:v>
                </c:pt>
                <c:pt idx="149">
                  <c:v>1</c:v>
                </c:pt>
                <c:pt idx="150">
                  <c:v>1</c:v>
                </c:pt>
                <c:pt idx="151">
                  <c:v>0.75</c:v>
                </c:pt>
                <c:pt idx="152">
                  <c:v>0.75</c:v>
                </c:pt>
                <c:pt idx="153">
                  <c:v>1</c:v>
                </c:pt>
                <c:pt idx="154">
                  <c:v>0.83333333333333304</c:v>
                </c:pt>
                <c:pt idx="155">
                  <c:v>0.83333333333333304</c:v>
                </c:pt>
                <c:pt idx="156">
                  <c:v>1</c:v>
                </c:pt>
                <c:pt idx="157">
                  <c:v>1</c:v>
                </c:pt>
                <c:pt idx="158">
                  <c:v>1</c:v>
                </c:pt>
                <c:pt idx="159">
                  <c:v>1</c:v>
                </c:pt>
                <c:pt idx="160">
                  <c:v>1</c:v>
                </c:pt>
                <c:pt idx="161">
                  <c:v>1</c:v>
                </c:pt>
                <c:pt idx="162">
                  <c:v>1</c:v>
                </c:pt>
                <c:pt idx="163">
                  <c:v>1</c:v>
                </c:pt>
                <c:pt idx="164">
                  <c:v>1</c:v>
                </c:pt>
                <c:pt idx="165">
                  <c:v>1</c:v>
                </c:pt>
                <c:pt idx="166">
                  <c:v>0.375</c:v>
                </c:pt>
                <c:pt idx="167">
                  <c:v>1</c:v>
                </c:pt>
                <c:pt idx="168">
                  <c:v>1</c:v>
                </c:pt>
                <c:pt idx="169">
                  <c:v>1</c:v>
                </c:pt>
                <c:pt idx="170">
                  <c:v>1</c:v>
                </c:pt>
                <c:pt idx="171">
                  <c:v>0.83333333333333304</c:v>
                </c:pt>
                <c:pt idx="172">
                  <c:v>1</c:v>
                </c:pt>
                <c:pt idx="173">
                  <c:v>0.8</c:v>
                </c:pt>
                <c:pt idx="174">
                  <c:v>1</c:v>
                </c:pt>
                <c:pt idx="175">
                  <c:v>0.83333333333333304</c:v>
                </c:pt>
                <c:pt idx="176">
                  <c:v>1</c:v>
                </c:pt>
                <c:pt idx="177">
                  <c:v>0.83333333333333304</c:v>
                </c:pt>
                <c:pt idx="178">
                  <c:v>1</c:v>
                </c:pt>
                <c:pt idx="179">
                  <c:v>0.6</c:v>
                </c:pt>
                <c:pt idx="180">
                  <c:v>0.6</c:v>
                </c:pt>
                <c:pt idx="181">
                  <c:v>1</c:v>
                </c:pt>
                <c:pt idx="182">
                  <c:v>0.6</c:v>
                </c:pt>
                <c:pt idx="183">
                  <c:v>1</c:v>
                </c:pt>
                <c:pt idx="184">
                  <c:v>0.6</c:v>
                </c:pt>
                <c:pt idx="185">
                  <c:v>1</c:v>
                </c:pt>
                <c:pt idx="186">
                  <c:v>1</c:v>
                </c:pt>
                <c:pt idx="187">
                  <c:v>1</c:v>
                </c:pt>
                <c:pt idx="188">
                  <c:v>1</c:v>
                </c:pt>
                <c:pt idx="189">
                  <c:v>1</c:v>
                </c:pt>
                <c:pt idx="190">
                  <c:v>1</c:v>
                </c:pt>
                <c:pt idx="191">
                  <c:v>1</c:v>
                </c:pt>
                <c:pt idx="192">
                  <c:v>1</c:v>
                </c:pt>
                <c:pt idx="193">
                  <c:v>1</c:v>
                </c:pt>
                <c:pt idx="194">
                  <c:v>1</c:v>
                </c:pt>
                <c:pt idx="195">
                  <c:v>0.8</c:v>
                </c:pt>
                <c:pt idx="196">
                  <c:v>0.88888888888888795</c:v>
                </c:pt>
                <c:pt idx="197">
                  <c:v>1</c:v>
                </c:pt>
                <c:pt idx="198">
                  <c:v>1</c:v>
                </c:pt>
                <c:pt idx="199">
                  <c:v>0.75</c:v>
                </c:pt>
                <c:pt idx="200">
                  <c:v>1</c:v>
                </c:pt>
                <c:pt idx="201">
                  <c:v>0.875</c:v>
                </c:pt>
                <c:pt idx="202">
                  <c:v>1</c:v>
                </c:pt>
                <c:pt idx="203">
                  <c:v>1</c:v>
                </c:pt>
                <c:pt idx="204">
                  <c:v>1</c:v>
                </c:pt>
                <c:pt idx="205">
                  <c:v>1</c:v>
                </c:pt>
                <c:pt idx="206">
                  <c:v>0.875</c:v>
                </c:pt>
                <c:pt idx="207">
                  <c:v>1</c:v>
                </c:pt>
                <c:pt idx="208">
                  <c:v>0.125</c:v>
                </c:pt>
                <c:pt idx="209">
                  <c:v>0.5</c:v>
                </c:pt>
                <c:pt idx="210">
                  <c:v>0.5</c:v>
                </c:pt>
                <c:pt idx="211">
                  <c:v>0.8</c:v>
                </c:pt>
                <c:pt idx="212">
                  <c:v>0.4</c:v>
                </c:pt>
                <c:pt idx="213">
                  <c:v>1</c:v>
                </c:pt>
                <c:pt idx="214">
                  <c:v>0.75</c:v>
                </c:pt>
                <c:pt idx="215">
                  <c:v>0.75</c:v>
                </c:pt>
                <c:pt idx="216">
                  <c:v>1</c:v>
                </c:pt>
                <c:pt idx="217">
                  <c:v>1</c:v>
                </c:pt>
                <c:pt idx="218">
                  <c:v>1</c:v>
                </c:pt>
                <c:pt idx="219">
                  <c:v>1</c:v>
                </c:pt>
                <c:pt idx="220">
                  <c:v>1</c:v>
                </c:pt>
                <c:pt idx="221">
                  <c:v>1</c:v>
                </c:pt>
                <c:pt idx="222">
                  <c:v>1</c:v>
                </c:pt>
                <c:pt idx="223">
                  <c:v>1</c:v>
                </c:pt>
                <c:pt idx="224">
                  <c:v>1</c:v>
                </c:pt>
                <c:pt idx="225">
                  <c:v>1</c:v>
                </c:pt>
                <c:pt idx="226">
                  <c:v>0.75</c:v>
                </c:pt>
                <c:pt idx="227">
                  <c:v>1</c:v>
                </c:pt>
                <c:pt idx="228">
                  <c:v>0.875</c:v>
                </c:pt>
                <c:pt idx="229">
                  <c:v>1</c:v>
                </c:pt>
                <c:pt idx="230">
                  <c:v>1</c:v>
                </c:pt>
                <c:pt idx="231">
                  <c:v>1</c:v>
                </c:pt>
                <c:pt idx="232">
                  <c:v>0.66666666666666596</c:v>
                </c:pt>
                <c:pt idx="233">
                  <c:v>1</c:v>
                </c:pt>
                <c:pt idx="234">
                  <c:v>1</c:v>
                </c:pt>
                <c:pt idx="235">
                  <c:v>0.66666666666666596</c:v>
                </c:pt>
                <c:pt idx="236">
                  <c:v>0.66666666666666596</c:v>
                </c:pt>
                <c:pt idx="237">
                  <c:v>0.375</c:v>
                </c:pt>
                <c:pt idx="238">
                  <c:v>1</c:v>
                </c:pt>
                <c:pt idx="239">
                  <c:v>1</c:v>
                </c:pt>
                <c:pt idx="240">
                  <c:v>1</c:v>
                </c:pt>
                <c:pt idx="241">
                  <c:v>0.6</c:v>
                </c:pt>
                <c:pt idx="242">
                  <c:v>1</c:v>
                </c:pt>
                <c:pt idx="243">
                  <c:v>1</c:v>
                </c:pt>
                <c:pt idx="244">
                  <c:v>1</c:v>
                </c:pt>
                <c:pt idx="245">
                  <c:v>0.28571428571428498</c:v>
                </c:pt>
                <c:pt idx="246">
                  <c:v>1</c:v>
                </c:pt>
                <c:pt idx="247">
                  <c:v>1</c:v>
                </c:pt>
                <c:pt idx="248">
                  <c:v>0.8</c:v>
                </c:pt>
                <c:pt idx="249">
                  <c:v>1</c:v>
                </c:pt>
                <c:pt idx="250">
                  <c:v>0.42857142857142799</c:v>
                </c:pt>
                <c:pt idx="251">
                  <c:v>1</c:v>
                </c:pt>
                <c:pt idx="252">
                  <c:v>1</c:v>
                </c:pt>
                <c:pt idx="253">
                  <c:v>1</c:v>
                </c:pt>
                <c:pt idx="254">
                  <c:v>1</c:v>
                </c:pt>
                <c:pt idx="255">
                  <c:v>1</c:v>
                </c:pt>
                <c:pt idx="256">
                  <c:v>1</c:v>
                </c:pt>
                <c:pt idx="257">
                  <c:v>1</c:v>
                </c:pt>
                <c:pt idx="258">
                  <c:v>1</c:v>
                </c:pt>
                <c:pt idx="259">
                  <c:v>0.6</c:v>
                </c:pt>
                <c:pt idx="260">
                  <c:v>0.28571428571428498</c:v>
                </c:pt>
                <c:pt idx="261">
                  <c:v>1</c:v>
                </c:pt>
                <c:pt idx="262">
                  <c:v>1</c:v>
                </c:pt>
                <c:pt idx="263">
                  <c:v>1</c:v>
                </c:pt>
                <c:pt idx="264">
                  <c:v>1</c:v>
                </c:pt>
                <c:pt idx="265">
                  <c:v>0.4</c:v>
                </c:pt>
                <c:pt idx="266">
                  <c:v>1</c:v>
                </c:pt>
                <c:pt idx="267">
                  <c:v>0.4</c:v>
                </c:pt>
                <c:pt idx="268">
                  <c:v>0.44444444444444398</c:v>
                </c:pt>
                <c:pt idx="269">
                  <c:v>1</c:v>
                </c:pt>
                <c:pt idx="270">
                  <c:v>0.42857142857142799</c:v>
                </c:pt>
                <c:pt idx="271">
                  <c:v>1</c:v>
                </c:pt>
                <c:pt idx="272">
                  <c:v>1</c:v>
                </c:pt>
                <c:pt idx="273">
                  <c:v>1</c:v>
                </c:pt>
                <c:pt idx="274">
                  <c:v>1</c:v>
                </c:pt>
                <c:pt idx="275">
                  <c:v>0.28571428571428498</c:v>
                </c:pt>
                <c:pt idx="276">
                  <c:v>1</c:v>
                </c:pt>
                <c:pt idx="277">
                  <c:v>1</c:v>
                </c:pt>
                <c:pt idx="278">
                  <c:v>1</c:v>
                </c:pt>
                <c:pt idx="279">
                  <c:v>1</c:v>
                </c:pt>
                <c:pt idx="280">
                  <c:v>1</c:v>
                </c:pt>
                <c:pt idx="281">
                  <c:v>1</c:v>
                </c:pt>
                <c:pt idx="282">
                  <c:v>1</c:v>
                </c:pt>
                <c:pt idx="283">
                  <c:v>1</c:v>
                </c:pt>
                <c:pt idx="284">
                  <c:v>1</c:v>
                </c:pt>
                <c:pt idx="285">
                  <c:v>0.16666666666666599</c:v>
                </c:pt>
                <c:pt idx="286">
                  <c:v>1</c:v>
                </c:pt>
                <c:pt idx="287">
                  <c:v>1</c:v>
                </c:pt>
                <c:pt idx="288">
                  <c:v>0.14285714285714199</c:v>
                </c:pt>
                <c:pt idx="289">
                  <c:v>1</c:v>
                </c:pt>
                <c:pt idx="290">
                  <c:v>1</c:v>
                </c:pt>
                <c:pt idx="291">
                  <c:v>1</c:v>
                </c:pt>
                <c:pt idx="292">
                  <c:v>1</c:v>
                </c:pt>
                <c:pt idx="293">
                  <c:v>0.16666666666666599</c:v>
                </c:pt>
                <c:pt idx="294">
                  <c:v>1</c:v>
                </c:pt>
                <c:pt idx="295">
                  <c:v>1</c:v>
                </c:pt>
                <c:pt idx="296">
                  <c:v>0.16666666666666599</c:v>
                </c:pt>
                <c:pt idx="297">
                  <c:v>1</c:v>
                </c:pt>
                <c:pt idx="298">
                  <c:v>1</c:v>
                </c:pt>
                <c:pt idx="299">
                  <c:v>1</c:v>
                </c:pt>
                <c:pt idx="300">
                  <c:v>1</c:v>
                </c:pt>
                <c:pt idx="301">
                  <c:v>0.16666666666666599</c:v>
                </c:pt>
                <c:pt idx="302">
                  <c:v>0.33333333333333298</c:v>
                </c:pt>
                <c:pt idx="303">
                  <c:v>0.42857142857142799</c:v>
                </c:pt>
                <c:pt idx="304">
                  <c:v>1</c:v>
                </c:pt>
                <c:pt idx="305">
                  <c:v>1</c:v>
                </c:pt>
                <c:pt idx="306">
                  <c:v>1</c:v>
                </c:pt>
                <c:pt idx="307">
                  <c:v>1</c:v>
                </c:pt>
                <c:pt idx="308">
                  <c:v>1</c:v>
                </c:pt>
                <c:pt idx="309">
                  <c:v>1</c:v>
                </c:pt>
                <c:pt idx="310">
                  <c:v>0.33333333333333298</c:v>
                </c:pt>
                <c:pt idx="311">
                  <c:v>0.5</c:v>
                </c:pt>
                <c:pt idx="312">
                  <c:v>1</c:v>
                </c:pt>
                <c:pt idx="313">
                  <c:v>0.5</c:v>
                </c:pt>
                <c:pt idx="314">
                  <c:v>1</c:v>
                </c:pt>
                <c:pt idx="315">
                  <c:v>1</c:v>
                </c:pt>
                <c:pt idx="316">
                  <c:v>0.16666666666666599</c:v>
                </c:pt>
                <c:pt idx="317">
                  <c:v>1</c:v>
                </c:pt>
                <c:pt idx="318">
                  <c:v>0.28571428571428498</c:v>
                </c:pt>
                <c:pt idx="319">
                  <c:v>1</c:v>
                </c:pt>
                <c:pt idx="320">
                  <c:v>0.33333333333333298</c:v>
                </c:pt>
                <c:pt idx="321">
                  <c:v>0.33333333333333298</c:v>
                </c:pt>
                <c:pt idx="322">
                  <c:v>0.71428571428571397</c:v>
                </c:pt>
                <c:pt idx="323">
                  <c:v>1</c:v>
                </c:pt>
                <c:pt idx="324">
                  <c:v>1</c:v>
                </c:pt>
                <c:pt idx="325">
                  <c:v>0.44444444444444398</c:v>
                </c:pt>
                <c:pt idx="326">
                  <c:v>1</c:v>
                </c:pt>
                <c:pt idx="327">
                  <c:v>1</c:v>
                </c:pt>
                <c:pt idx="328">
                  <c:v>0.25</c:v>
                </c:pt>
                <c:pt idx="329">
                  <c:v>1</c:v>
                </c:pt>
                <c:pt idx="330">
                  <c:v>1</c:v>
                </c:pt>
                <c:pt idx="331">
                  <c:v>0.66666666666666596</c:v>
                </c:pt>
                <c:pt idx="332">
                  <c:v>0.9</c:v>
                </c:pt>
                <c:pt idx="333">
                  <c:v>0.22222222222222199</c:v>
                </c:pt>
                <c:pt idx="334">
                  <c:v>0.77777777777777701</c:v>
                </c:pt>
                <c:pt idx="335">
                  <c:v>0.75</c:v>
                </c:pt>
                <c:pt idx="336">
                  <c:v>0.75</c:v>
                </c:pt>
                <c:pt idx="337">
                  <c:v>1</c:v>
                </c:pt>
                <c:pt idx="338">
                  <c:v>1</c:v>
                </c:pt>
                <c:pt idx="339">
                  <c:v>1</c:v>
                </c:pt>
                <c:pt idx="340">
                  <c:v>1</c:v>
                </c:pt>
                <c:pt idx="341">
                  <c:v>1</c:v>
                </c:pt>
                <c:pt idx="342">
                  <c:v>1</c:v>
                </c:pt>
                <c:pt idx="343">
                  <c:v>1</c:v>
                </c:pt>
                <c:pt idx="344">
                  <c:v>1</c:v>
                </c:pt>
                <c:pt idx="345">
                  <c:v>0.3</c:v>
                </c:pt>
                <c:pt idx="346">
                  <c:v>1</c:v>
                </c:pt>
                <c:pt idx="347">
                  <c:v>1</c:v>
                </c:pt>
                <c:pt idx="348">
                  <c:v>0.6</c:v>
                </c:pt>
                <c:pt idx="349">
                  <c:v>1</c:v>
                </c:pt>
                <c:pt idx="350">
                  <c:v>1</c:v>
                </c:pt>
                <c:pt idx="351">
                  <c:v>0.25</c:v>
                </c:pt>
                <c:pt idx="352">
                  <c:v>0.5</c:v>
                </c:pt>
                <c:pt idx="353">
                  <c:v>0.5</c:v>
                </c:pt>
                <c:pt idx="354">
                  <c:v>0.5</c:v>
                </c:pt>
                <c:pt idx="355">
                  <c:v>1</c:v>
                </c:pt>
                <c:pt idx="356">
                  <c:v>0.33333333333333298</c:v>
                </c:pt>
                <c:pt idx="357">
                  <c:v>0.88888888888888795</c:v>
                </c:pt>
                <c:pt idx="358">
                  <c:v>0.8</c:v>
                </c:pt>
                <c:pt idx="359">
                  <c:v>1</c:v>
                </c:pt>
                <c:pt idx="360">
                  <c:v>0.33333333333333298</c:v>
                </c:pt>
                <c:pt idx="361">
                  <c:v>1</c:v>
                </c:pt>
                <c:pt idx="362">
                  <c:v>1</c:v>
                </c:pt>
                <c:pt idx="363">
                  <c:v>0.66666666666666596</c:v>
                </c:pt>
                <c:pt idx="364">
                  <c:v>0.66666666666666596</c:v>
                </c:pt>
                <c:pt idx="365">
                  <c:v>1</c:v>
                </c:pt>
                <c:pt idx="366">
                  <c:v>0.625</c:v>
                </c:pt>
                <c:pt idx="367">
                  <c:v>0.28571428571428498</c:v>
                </c:pt>
                <c:pt idx="368">
                  <c:v>1</c:v>
                </c:pt>
                <c:pt idx="369">
                  <c:v>1</c:v>
                </c:pt>
                <c:pt idx="370">
                  <c:v>1</c:v>
                </c:pt>
                <c:pt idx="371">
                  <c:v>0.77777777777777701</c:v>
                </c:pt>
                <c:pt idx="372">
                  <c:v>0.875</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1</c:v>
                </c:pt>
                <c:pt idx="426">
                  <c:v>1</c:v>
                </c:pt>
                <c:pt idx="427">
                  <c:v>1</c:v>
                </c:pt>
                <c:pt idx="428">
                  <c:v>1</c:v>
                </c:pt>
                <c:pt idx="429">
                  <c:v>1</c:v>
                </c:pt>
                <c:pt idx="430">
                  <c:v>1</c:v>
                </c:pt>
                <c:pt idx="431">
                  <c:v>1</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0.18181818181818099</c:v>
                </c:pt>
                <c:pt idx="447">
                  <c:v>1</c:v>
                </c:pt>
                <c:pt idx="448">
                  <c:v>0.44444444444444398</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0.42857142857142799</c:v>
                </c:pt>
                <c:pt idx="472">
                  <c:v>1</c:v>
                </c:pt>
                <c:pt idx="473">
                  <c:v>1</c:v>
                </c:pt>
                <c:pt idx="474">
                  <c:v>1</c:v>
                </c:pt>
                <c:pt idx="475">
                  <c:v>1</c:v>
                </c:pt>
                <c:pt idx="476">
                  <c:v>1</c:v>
                </c:pt>
                <c:pt idx="477">
                  <c:v>1</c:v>
                </c:pt>
                <c:pt idx="478">
                  <c:v>0.71428571428571397</c:v>
                </c:pt>
                <c:pt idx="479">
                  <c:v>0.85714285714285698</c:v>
                </c:pt>
                <c:pt idx="480">
                  <c:v>1</c:v>
                </c:pt>
                <c:pt idx="481">
                  <c:v>1</c:v>
                </c:pt>
                <c:pt idx="482">
                  <c:v>0.57142857142857095</c:v>
                </c:pt>
                <c:pt idx="483">
                  <c:v>0.42857142857142799</c:v>
                </c:pt>
                <c:pt idx="484">
                  <c:v>0.33333333333333298</c:v>
                </c:pt>
                <c:pt idx="485">
                  <c:v>1</c:v>
                </c:pt>
                <c:pt idx="486">
                  <c:v>1</c:v>
                </c:pt>
                <c:pt idx="487">
                  <c:v>0.625</c:v>
                </c:pt>
                <c:pt idx="488">
                  <c:v>1</c:v>
                </c:pt>
                <c:pt idx="489">
                  <c:v>1</c:v>
                </c:pt>
                <c:pt idx="490">
                  <c:v>1</c:v>
                </c:pt>
                <c:pt idx="491">
                  <c:v>0.71428571428571397</c:v>
                </c:pt>
                <c:pt idx="492">
                  <c:v>1</c:v>
                </c:pt>
                <c:pt idx="493">
                  <c:v>1</c:v>
                </c:pt>
                <c:pt idx="494">
                  <c:v>1</c:v>
                </c:pt>
                <c:pt idx="495">
                  <c:v>1</c:v>
                </c:pt>
                <c:pt idx="496">
                  <c:v>1</c:v>
                </c:pt>
                <c:pt idx="497">
                  <c:v>1</c:v>
                </c:pt>
                <c:pt idx="498">
                  <c:v>1</c:v>
                </c:pt>
                <c:pt idx="499">
                  <c:v>1</c:v>
                </c:pt>
                <c:pt idx="500">
                  <c:v>0.16666666666666599</c:v>
                </c:pt>
                <c:pt idx="501">
                  <c:v>1</c:v>
                </c:pt>
                <c:pt idx="502">
                  <c:v>1</c:v>
                </c:pt>
                <c:pt idx="503">
                  <c:v>1</c:v>
                </c:pt>
                <c:pt idx="504">
                  <c:v>0.66666666666666596</c:v>
                </c:pt>
                <c:pt idx="505">
                  <c:v>1</c:v>
                </c:pt>
                <c:pt idx="506">
                  <c:v>1</c:v>
                </c:pt>
                <c:pt idx="507">
                  <c:v>1</c:v>
                </c:pt>
                <c:pt idx="508">
                  <c:v>1</c:v>
                </c:pt>
                <c:pt idx="509">
                  <c:v>1</c:v>
                </c:pt>
                <c:pt idx="510">
                  <c:v>1</c:v>
                </c:pt>
                <c:pt idx="511">
                  <c:v>1</c:v>
                </c:pt>
                <c:pt idx="512">
                  <c:v>1</c:v>
                </c:pt>
                <c:pt idx="513">
                  <c:v>1</c:v>
                </c:pt>
                <c:pt idx="514">
                  <c:v>0.44444444444444398</c:v>
                </c:pt>
                <c:pt idx="515">
                  <c:v>0.8</c:v>
                </c:pt>
                <c:pt idx="516">
                  <c:v>1</c:v>
                </c:pt>
                <c:pt idx="517">
                  <c:v>1</c:v>
                </c:pt>
                <c:pt idx="518">
                  <c:v>1</c:v>
                </c:pt>
                <c:pt idx="519">
                  <c:v>0.83333333333333304</c:v>
                </c:pt>
                <c:pt idx="520">
                  <c:v>1</c:v>
                </c:pt>
                <c:pt idx="521">
                  <c:v>1</c:v>
                </c:pt>
                <c:pt idx="522">
                  <c:v>1</c:v>
                </c:pt>
                <c:pt idx="523">
                  <c:v>1</c:v>
                </c:pt>
                <c:pt idx="524">
                  <c:v>1</c:v>
                </c:pt>
                <c:pt idx="525">
                  <c:v>1</c:v>
                </c:pt>
                <c:pt idx="526">
                  <c:v>0.6</c:v>
                </c:pt>
                <c:pt idx="527">
                  <c:v>0.5</c:v>
                </c:pt>
                <c:pt idx="528">
                  <c:v>1</c:v>
                </c:pt>
                <c:pt idx="529">
                  <c:v>1</c:v>
                </c:pt>
                <c:pt idx="530">
                  <c:v>1</c:v>
                </c:pt>
                <c:pt idx="531">
                  <c:v>0.5</c:v>
                </c:pt>
                <c:pt idx="532">
                  <c:v>0.5</c:v>
                </c:pt>
                <c:pt idx="533">
                  <c:v>0.5</c:v>
                </c:pt>
                <c:pt idx="534">
                  <c:v>1</c:v>
                </c:pt>
                <c:pt idx="535">
                  <c:v>0.33333333333333298</c:v>
                </c:pt>
                <c:pt idx="536">
                  <c:v>1</c:v>
                </c:pt>
                <c:pt idx="537">
                  <c:v>1</c:v>
                </c:pt>
                <c:pt idx="538">
                  <c:v>1</c:v>
                </c:pt>
                <c:pt idx="539">
                  <c:v>1</c:v>
                </c:pt>
                <c:pt idx="540">
                  <c:v>1</c:v>
                </c:pt>
                <c:pt idx="541">
                  <c:v>1</c:v>
                </c:pt>
                <c:pt idx="542">
                  <c:v>1</c:v>
                </c:pt>
                <c:pt idx="543">
                  <c:v>1</c:v>
                </c:pt>
                <c:pt idx="544">
                  <c:v>1</c:v>
                </c:pt>
                <c:pt idx="545">
                  <c:v>1</c:v>
                </c:pt>
                <c:pt idx="546">
                  <c:v>1</c:v>
                </c:pt>
                <c:pt idx="547">
                  <c:v>0.66666666666666596</c:v>
                </c:pt>
                <c:pt idx="548">
                  <c:v>0.33333333333333298</c:v>
                </c:pt>
                <c:pt idx="549">
                  <c:v>0.71428571428571397</c:v>
                </c:pt>
                <c:pt idx="550">
                  <c:v>1</c:v>
                </c:pt>
                <c:pt idx="551">
                  <c:v>1</c:v>
                </c:pt>
                <c:pt idx="552">
                  <c:v>1</c:v>
                </c:pt>
                <c:pt idx="553">
                  <c:v>1</c:v>
                </c:pt>
                <c:pt idx="554">
                  <c:v>1</c:v>
                </c:pt>
                <c:pt idx="555">
                  <c:v>0.5</c:v>
                </c:pt>
                <c:pt idx="556">
                  <c:v>1</c:v>
                </c:pt>
                <c:pt idx="557">
                  <c:v>1</c:v>
                </c:pt>
                <c:pt idx="558">
                  <c:v>1</c:v>
                </c:pt>
                <c:pt idx="559">
                  <c:v>1</c:v>
                </c:pt>
                <c:pt idx="560">
                  <c:v>1</c:v>
                </c:pt>
                <c:pt idx="561">
                  <c:v>0.85714285714285698</c:v>
                </c:pt>
                <c:pt idx="562">
                  <c:v>0.83333333333333304</c:v>
                </c:pt>
                <c:pt idx="563">
                  <c:v>1</c:v>
                </c:pt>
                <c:pt idx="564">
                  <c:v>1</c:v>
                </c:pt>
                <c:pt idx="565">
                  <c:v>1</c:v>
                </c:pt>
                <c:pt idx="566">
                  <c:v>0.875</c:v>
                </c:pt>
                <c:pt idx="567">
                  <c:v>1</c:v>
                </c:pt>
                <c:pt idx="568">
                  <c:v>1</c:v>
                </c:pt>
                <c:pt idx="569">
                  <c:v>1</c:v>
                </c:pt>
                <c:pt idx="570">
                  <c:v>1</c:v>
                </c:pt>
                <c:pt idx="571">
                  <c:v>1</c:v>
                </c:pt>
                <c:pt idx="572">
                  <c:v>1</c:v>
                </c:pt>
                <c:pt idx="573">
                  <c:v>1</c:v>
                </c:pt>
                <c:pt idx="574">
                  <c:v>1</c:v>
                </c:pt>
                <c:pt idx="575">
                  <c:v>0.9</c:v>
                </c:pt>
                <c:pt idx="576">
                  <c:v>1</c:v>
                </c:pt>
                <c:pt idx="577">
                  <c:v>1</c:v>
                </c:pt>
                <c:pt idx="578">
                  <c:v>0.83333333333333304</c:v>
                </c:pt>
                <c:pt idx="579">
                  <c:v>0.25</c:v>
                </c:pt>
                <c:pt idx="580">
                  <c:v>0.125</c:v>
                </c:pt>
                <c:pt idx="581">
                  <c:v>0.72727272727272696</c:v>
                </c:pt>
                <c:pt idx="582">
                  <c:v>0.63636363636363602</c:v>
                </c:pt>
                <c:pt idx="583">
                  <c:v>1</c:v>
                </c:pt>
                <c:pt idx="584">
                  <c:v>1</c:v>
                </c:pt>
                <c:pt idx="585">
                  <c:v>1</c:v>
                </c:pt>
                <c:pt idx="586">
                  <c:v>1</c:v>
                </c:pt>
                <c:pt idx="587">
                  <c:v>0.14285714285714199</c:v>
                </c:pt>
                <c:pt idx="588">
                  <c:v>1</c:v>
                </c:pt>
                <c:pt idx="589">
                  <c:v>1</c:v>
                </c:pt>
                <c:pt idx="590">
                  <c:v>1</c:v>
                </c:pt>
                <c:pt idx="591">
                  <c:v>1</c:v>
                </c:pt>
                <c:pt idx="592">
                  <c:v>1</c:v>
                </c:pt>
                <c:pt idx="593">
                  <c:v>1</c:v>
                </c:pt>
                <c:pt idx="594">
                  <c:v>1</c:v>
                </c:pt>
                <c:pt idx="595">
                  <c:v>1</c:v>
                </c:pt>
                <c:pt idx="596">
                  <c:v>1</c:v>
                </c:pt>
                <c:pt idx="597">
                  <c:v>1</c:v>
                </c:pt>
                <c:pt idx="598">
                  <c:v>1</c:v>
                </c:pt>
                <c:pt idx="599">
                  <c:v>1</c:v>
                </c:pt>
                <c:pt idx="600">
                  <c:v>1</c:v>
                </c:pt>
                <c:pt idx="601">
                  <c:v>1</c:v>
                </c:pt>
                <c:pt idx="602">
                  <c:v>1</c:v>
                </c:pt>
                <c:pt idx="603">
                  <c:v>0.9</c:v>
                </c:pt>
                <c:pt idx="604">
                  <c:v>1</c:v>
                </c:pt>
                <c:pt idx="605">
                  <c:v>1</c:v>
                </c:pt>
                <c:pt idx="606">
                  <c:v>1</c:v>
                </c:pt>
                <c:pt idx="607">
                  <c:v>1</c:v>
                </c:pt>
                <c:pt idx="608">
                  <c:v>0.2</c:v>
                </c:pt>
                <c:pt idx="609">
                  <c:v>1</c:v>
                </c:pt>
                <c:pt idx="610">
                  <c:v>0.25</c:v>
                </c:pt>
                <c:pt idx="611">
                  <c:v>0.25</c:v>
                </c:pt>
                <c:pt idx="612">
                  <c:v>1</c:v>
                </c:pt>
                <c:pt idx="613">
                  <c:v>1</c:v>
                </c:pt>
                <c:pt idx="614">
                  <c:v>1</c:v>
                </c:pt>
                <c:pt idx="615">
                  <c:v>1</c:v>
                </c:pt>
                <c:pt idx="616">
                  <c:v>1</c:v>
                </c:pt>
                <c:pt idx="617">
                  <c:v>1</c:v>
                </c:pt>
                <c:pt idx="618">
                  <c:v>1</c:v>
                </c:pt>
                <c:pt idx="619">
                  <c:v>1</c:v>
                </c:pt>
                <c:pt idx="620">
                  <c:v>1</c:v>
                </c:pt>
                <c:pt idx="621">
                  <c:v>0.66666666666666596</c:v>
                </c:pt>
                <c:pt idx="622">
                  <c:v>1</c:v>
                </c:pt>
                <c:pt idx="623">
                  <c:v>1</c:v>
                </c:pt>
                <c:pt idx="624">
                  <c:v>0.18181818181818099</c:v>
                </c:pt>
                <c:pt idx="625">
                  <c:v>1</c:v>
                </c:pt>
                <c:pt idx="626">
                  <c:v>0.75</c:v>
                </c:pt>
                <c:pt idx="627">
                  <c:v>0.875</c:v>
                </c:pt>
                <c:pt idx="628">
                  <c:v>1</c:v>
                </c:pt>
                <c:pt idx="629">
                  <c:v>0.2</c:v>
                </c:pt>
              </c:numCache>
            </c:numRef>
          </c:val>
          <c:smooth val="0"/>
          <c:extLst>
            <c:ext xmlns:c16="http://schemas.microsoft.com/office/drawing/2014/chart" uri="{C3380CC4-5D6E-409C-BE32-E72D297353CC}">
              <c16:uniqueId val="{00000000-A4F6-4108-B167-84B3E026494C}"/>
            </c:ext>
          </c:extLst>
        </c:ser>
        <c:dLbls>
          <c:showLegendKey val="0"/>
          <c:showVal val="0"/>
          <c:showCatName val="0"/>
          <c:showSerName val="0"/>
          <c:showPercent val="0"/>
          <c:showBubbleSize val="0"/>
        </c:dLbls>
        <c:smooth val="0"/>
        <c:axId val="1952794559"/>
        <c:axId val="1952795391"/>
      </c:lineChart>
      <c:catAx>
        <c:axId val="1952794559"/>
        <c:scaling>
          <c:orientation val="minMax"/>
        </c:scaling>
        <c:delete val="1"/>
        <c:axPos val="b"/>
        <c:numFmt formatCode="m/d/yyyy\ h:mm" sourceLinked="1"/>
        <c:majorTickMark val="out"/>
        <c:minorTickMark val="none"/>
        <c:tickLblPos val="nextTo"/>
        <c:crossAx val="1952795391"/>
        <c:crosses val="autoZero"/>
        <c:auto val="0"/>
        <c:lblAlgn val="ctr"/>
        <c:lblOffset val="100"/>
        <c:noMultiLvlLbl val="0"/>
      </c:catAx>
      <c:valAx>
        <c:axId val="1952795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5279455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Change point</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'20170'!$A$2395:$A$3024</c:f>
              <c:numCache>
                <c:formatCode>m/d/yyyy\ h:mm</c:formatCode>
                <c:ptCount val="630"/>
                <c:pt idx="0">
                  <c:v>43394.5</c:v>
                </c:pt>
                <c:pt idx="1">
                  <c:v>43394.501388888886</c:v>
                </c:pt>
                <c:pt idx="2">
                  <c:v>43394.50277777778</c:v>
                </c:pt>
                <c:pt idx="3">
                  <c:v>43394.504166666666</c:v>
                </c:pt>
                <c:pt idx="4">
                  <c:v>43394.505555555559</c:v>
                </c:pt>
                <c:pt idx="5">
                  <c:v>43394.506944444445</c:v>
                </c:pt>
                <c:pt idx="6">
                  <c:v>43394.508333333331</c:v>
                </c:pt>
                <c:pt idx="7">
                  <c:v>43394.509722222225</c:v>
                </c:pt>
                <c:pt idx="8">
                  <c:v>43394.511111111111</c:v>
                </c:pt>
                <c:pt idx="9">
                  <c:v>43394.512499999997</c:v>
                </c:pt>
                <c:pt idx="10">
                  <c:v>43394.513888888891</c:v>
                </c:pt>
                <c:pt idx="11">
                  <c:v>43394.515277777777</c:v>
                </c:pt>
                <c:pt idx="12">
                  <c:v>43394.51666666667</c:v>
                </c:pt>
                <c:pt idx="13">
                  <c:v>43394.518055555556</c:v>
                </c:pt>
                <c:pt idx="14">
                  <c:v>43394.519444444442</c:v>
                </c:pt>
                <c:pt idx="15">
                  <c:v>43394.520833333336</c:v>
                </c:pt>
                <c:pt idx="16">
                  <c:v>43394.522222222222</c:v>
                </c:pt>
                <c:pt idx="17">
                  <c:v>43394.523611111108</c:v>
                </c:pt>
                <c:pt idx="18">
                  <c:v>43394.525000000001</c:v>
                </c:pt>
                <c:pt idx="19">
                  <c:v>43394.526388888888</c:v>
                </c:pt>
                <c:pt idx="20">
                  <c:v>43394.527777777781</c:v>
                </c:pt>
                <c:pt idx="21">
                  <c:v>43394.529166666667</c:v>
                </c:pt>
                <c:pt idx="22">
                  <c:v>43394.530555555553</c:v>
                </c:pt>
                <c:pt idx="23">
                  <c:v>43394.531944444447</c:v>
                </c:pt>
                <c:pt idx="24">
                  <c:v>43394.533333333333</c:v>
                </c:pt>
                <c:pt idx="25">
                  <c:v>43394.534722222219</c:v>
                </c:pt>
                <c:pt idx="26">
                  <c:v>43394.536111111112</c:v>
                </c:pt>
                <c:pt idx="27">
                  <c:v>43394.537499999999</c:v>
                </c:pt>
                <c:pt idx="28">
                  <c:v>43394.538888888892</c:v>
                </c:pt>
                <c:pt idx="29">
                  <c:v>43394.540277777778</c:v>
                </c:pt>
                <c:pt idx="30">
                  <c:v>43394.541666666664</c:v>
                </c:pt>
                <c:pt idx="31">
                  <c:v>43394.543055555558</c:v>
                </c:pt>
                <c:pt idx="32">
                  <c:v>43394.544444444444</c:v>
                </c:pt>
                <c:pt idx="33">
                  <c:v>43394.54583333333</c:v>
                </c:pt>
                <c:pt idx="34">
                  <c:v>43394.547222222223</c:v>
                </c:pt>
                <c:pt idx="35">
                  <c:v>43394.548611111109</c:v>
                </c:pt>
                <c:pt idx="36">
                  <c:v>43394.55</c:v>
                </c:pt>
                <c:pt idx="37">
                  <c:v>43394.551388888889</c:v>
                </c:pt>
                <c:pt idx="38">
                  <c:v>43394.552777777775</c:v>
                </c:pt>
                <c:pt idx="39">
                  <c:v>43394.554166666669</c:v>
                </c:pt>
                <c:pt idx="40">
                  <c:v>43394.555555555555</c:v>
                </c:pt>
                <c:pt idx="41">
                  <c:v>43394.556944444441</c:v>
                </c:pt>
                <c:pt idx="42">
                  <c:v>43394.558333333334</c:v>
                </c:pt>
                <c:pt idx="43">
                  <c:v>43394.55972222222</c:v>
                </c:pt>
                <c:pt idx="44">
                  <c:v>43394.561111111114</c:v>
                </c:pt>
                <c:pt idx="45">
                  <c:v>43394.5625</c:v>
                </c:pt>
                <c:pt idx="46">
                  <c:v>43394.563888888886</c:v>
                </c:pt>
                <c:pt idx="47">
                  <c:v>43394.56527777778</c:v>
                </c:pt>
                <c:pt idx="48">
                  <c:v>43394.566666666666</c:v>
                </c:pt>
                <c:pt idx="49">
                  <c:v>43394.568055555559</c:v>
                </c:pt>
                <c:pt idx="50">
                  <c:v>43394.569444444445</c:v>
                </c:pt>
                <c:pt idx="51">
                  <c:v>43394.570833333331</c:v>
                </c:pt>
                <c:pt idx="52">
                  <c:v>43394.572222222225</c:v>
                </c:pt>
                <c:pt idx="53">
                  <c:v>43394.573611111111</c:v>
                </c:pt>
                <c:pt idx="54">
                  <c:v>43394.574999999997</c:v>
                </c:pt>
                <c:pt idx="55">
                  <c:v>43394.576388888891</c:v>
                </c:pt>
                <c:pt idx="56">
                  <c:v>43394.577777777777</c:v>
                </c:pt>
                <c:pt idx="57">
                  <c:v>43394.57916666667</c:v>
                </c:pt>
                <c:pt idx="58">
                  <c:v>43394.580555555556</c:v>
                </c:pt>
                <c:pt idx="59">
                  <c:v>43394.581944444442</c:v>
                </c:pt>
                <c:pt idx="60">
                  <c:v>43394.583333333336</c:v>
                </c:pt>
                <c:pt idx="61">
                  <c:v>43394.584722222222</c:v>
                </c:pt>
                <c:pt idx="62">
                  <c:v>43394.586111111108</c:v>
                </c:pt>
                <c:pt idx="63">
                  <c:v>43394.587500000001</c:v>
                </c:pt>
                <c:pt idx="64">
                  <c:v>43394.588888888888</c:v>
                </c:pt>
                <c:pt idx="65">
                  <c:v>43394.590277777781</c:v>
                </c:pt>
                <c:pt idx="66">
                  <c:v>43394.591666666667</c:v>
                </c:pt>
                <c:pt idx="67">
                  <c:v>43394.593055555553</c:v>
                </c:pt>
                <c:pt idx="68">
                  <c:v>43394.594444444447</c:v>
                </c:pt>
                <c:pt idx="69">
                  <c:v>43394.595833333333</c:v>
                </c:pt>
                <c:pt idx="70">
                  <c:v>43394.597222222219</c:v>
                </c:pt>
                <c:pt idx="71">
                  <c:v>43394.598611111112</c:v>
                </c:pt>
                <c:pt idx="72">
                  <c:v>43394.6</c:v>
                </c:pt>
                <c:pt idx="73">
                  <c:v>43394.601388888892</c:v>
                </c:pt>
                <c:pt idx="74">
                  <c:v>43394.602777777778</c:v>
                </c:pt>
                <c:pt idx="75">
                  <c:v>43394.604166666664</c:v>
                </c:pt>
                <c:pt idx="76">
                  <c:v>43394.605555555558</c:v>
                </c:pt>
                <c:pt idx="77">
                  <c:v>43394.606944444444</c:v>
                </c:pt>
                <c:pt idx="78">
                  <c:v>43394.60833333333</c:v>
                </c:pt>
                <c:pt idx="79">
                  <c:v>43394.609722222223</c:v>
                </c:pt>
                <c:pt idx="80">
                  <c:v>43394.611111111109</c:v>
                </c:pt>
                <c:pt idx="81">
                  <c:v>43394.612500000003</c:v>
                </c:pt>
                <c:pt idx="82">
                  <c:v>43394.613888888889</c:v>
                </c:pt>
                <c:pt idx="83">
                  <c:v>43394.615277777775</c:v>
                </c:pt>
                <c:pt idx="84">
                  <c:v>43394.616666666669</c:v>
                </c:pt>
                <c:pt idx="85">
                  <c:v>43394.618055555555</c:v>
                </c:pt>
                <c:pt idx="86">
                  <c:v>43394.619444444441</c:v>
                </c:pt>
                <c:pt idx="87">
                  <c:v>43394.620833333334</c:v>
                </c:pt>
                <c:pt idx="88">
                  <c:v>43394.62222222222</c:v>
                </c:pt>
                <c:pt idx="89">
                  <c:v>43394.623611111114</c:v>
                </c:pt>
                <c:pt idx="90">
                  <c:v>43394.625</c:v>
                </c:pt>
                <c:pt idx="91">
                  <c:v>43394.626388888886</c:v>
                </c:pt>
                <c:pt idx="92">
                  <c:v>43394.62777777778</c:v>
                </c:pt>
                <c:pt idx="93">
                  <c:v>43394.629166666666</c:v>
                </c:pt>
                <c:pt idx="94">
                  <c:v>43394.630555555559</c:v>
                </c:pt>
                <c:pt idx="95">
                  <c:v>43394.631944444445</c:v>
                </c:pt>
                <c:pt idx="96">
                  <c:v>43394.633333333331</c:v>
                </c:pt>
                <c:pt idx="97">
                  <c:v>43394.634722222225</c:v>
                </c:pt>
                <c:pt idx="98">
                  <c:v>43394.636111111111</c:v>
                </c:pt>
                <c:pt idx="99">
                  <c:v>43394.637499999997</c:v>
                </c:pt>
                <c:pt idx="100">
                  <c:v>43394.638888888891</c:v>
                </c:pt>
                <c:pt idx="101">
                  <c:v>43394.640277777777</c:v>
                </c:pt>
                <c:pt idx="102">
                  <c:v>43394.64166666667</c:v>
                </c:pt>
                <c:pt idx="103">
                  <c:v>43394.643055555556</c:v>
                </c:pt>
                <c:pt idx="104">
                  <c:v>43394.644444444442</c:v>
                </c:pt>
                <c:pt idx="105">
                  <c:v>43394.645833333336</c:v>
                </c:pt>
                <c:pt idx="106">
                  <c:v>43394.647222222222</c:v>
                </c:pt>
                <c:pt idx="107">
                  <c:v>43394.648611111108</c:v>
                </c:pt>
                <c:pt idx="108">
                  <c:v>43394.65</c:v>
                </c:pt>
                <c:pt idx="109">
                  <c:v>43394.651388888888</c:v>
                </c:pt>
                <c:pt idx="110">
                  <c:v>43394.652777777781</c:v>
                </c:pt>
                <c:pt idx="111">
                  <c:v>43394.654166666667</c:v>
                </c:pt>
                <c:pt idx="112">
                  <c:v>43394.655555555553</c:v>
                </c:pt>
                <c:pt idx="113">
                  <c:v>43394.656944444447</c:v>
                </c:pt>
                <c:pt idx="114">
                  <c:v>43394.658333333333</c:v>
                </c:pt>
                <c:pt idx="115">
                  <c:v>43394.659722222219</c:v>
                </c:pt>
                <c:pt idx="116">
                  <c:v>43394.661111111112</c:v>
                </c:pt>
                <c:pt idx="117">
                  <c:v>43394.662499999999</c:v>
                </c:pt>
                <c:pt idx="118">
                  <c:v>43394.663888888892</c:v>
                </c:pt>
                <c:pt idx="119">
                  <c:v>43394.665277777778</c:v>
                </c:pt>
                <c:pt idx="120">
                  <c:v>43394.666666666664</c:v>
                </c:pt>
                <c:pt idx="121">
                  <c:v>43394.668055555558</c:v>
                </c:pt>
                <c:pt idx="122">
                  <c:v>43394.669444444444</c:v>
                </c:pt>
                <c:pt idx="123">
                  <c:v>43394.67083333333</c:v>
                </c:pt>
                <c:pt idx="124">
                  <c:v>43394.672222222223</c:v>
                </c:pt>
                <c:pt idx="125">
                  <c:v>43394.673611111109</c:v>
                </c:pt>
                <c:pt idx="126">
                  <c:v>43394.675000000003</c:v>
                </c:pt>
                <c:pt idx="127">
                  <c:v>43394.676388888889</c:v>
                </c:pt>
                <c:pt idx="128">
                  <c:v>43394.677777777775</c:v>
                </c:pt>
                <c:pt idx="129">
                  <c:v>43394.679166666669</c:v>
                </c:pt>
                <c:pt idx="130">
                  <c:v>43394.680555555555</c:v>
                </c:pt>
                <c:pt idx="131">
                  <c:v>43394.681944444441</c:v>
                </c:pt>
                <c:pt idx="132">
                  <c:v>43394.683333333334</c:v>
                </c:pt>
                <c:pt idx="133">
                  <c:v>43394.68472222222</c:v>
                </c:pt>
                <c:pt idx="134">
                  <c:v>43394.686111111114</c:v>
                </c:pt>
                <c:pt idx="135">
                  <c:v>43394.6875</c:v>
                </c:pt>
                <c:pt idx="136">
                  <c:v>43394.688888888886</c:v>
                </c:pt>
                <c:pt idx="137">
                  <c:v>43394.69027777778</c:v>
                </c:pt>
                <c:pt idx="138">
                  <c:v>43394.691666666666</c:v>
                </c:pt>
                <c:pt idx="139">
                  <c:v>43394.693055555559</c:v>
                </c:pt>
                <c:pt idx="140">
                  <c:v>43394.694444444445</c:v>
                </c:pt>
                <c:pt idx="141">
                  <c:v>43394.695833333331</c:v>
                </c:pt>
                <c:pt idx="142">
                  <c:v>43394.697222222225</c:v>
                </c:pt>
                <c:pt idx="143">
                  <c:v>43394.698611111111</c:v>
                </c:pt>
                <c:pt idx="144">
                  <c:v>43394.7</c:v>
                </c:pt>
                <c:pt idx="145">
                  <c:v>43394.701388888891</c:v>
                </c:pt>
                <c:pt idx="146">
                  <c:v>43394.702777777777</c:v>
                </c:pt>
                <c:pt idx="147">
                  <c:v>43394.70416666667</c:v>
                </c:pt>
                <c:pt idx="148">
                  <c:v>43394.705555555556</c:v>
                </c:pt>
                <c:pt idx="149">
                  <c:v>43394.706944444442</c:v>
                </c:pt>
                <c:pt idx="150">
                  <c:v>43394.708333333336</c:v>
                </c:pt>
                <c:pt idx="151">
                  <c:v>43394.709722222222</c:v>
                </c:pt>
                <c:pt idx="152">
                  <c:v>43394.711111111108</c:v>
                </c:pt>
                <c:pt idx="153">
                  <c:v>43394.712500000001</c:v>
                </c:pt>
                <c:pt idx="154">
                  <c:v>43394.713888888888</c:v>
                </c:pt>
                <c:pt idx="155">
                  <c:v>43394.715277777781</c:v>
                </c:pt>
                <c:pt idx="156">
                  <c:v>43394.716666666667</c:v>
                </c:pt>
                <c:pt idx="157">
                  <c:v>43394.718055555553</c:v>
                </c:pt>
                <c:pt idx="158">
                  <c:v>43394.719444444447</c:v>
                </c:pt>
                <c:pt idx="159">
                  <c:v>43394.720833333333</c:v>
                </c:pt>
                <c:pt idx="160">
                  <c:v>43394.722222222219</c:v>
                </c:pt>
                <c:pt idx="161">
                  <c:v>43394.723611111112</c:v>
                </c:pt>
                <c:pt idx="162">
                  <c:v>43394.724999999999</c:v>
                </c:pt>
                <c:pt idx="163">
                  <c:v>43394.726388888892</c:v>
                </c:pt>
                <c:pt idx="164">
                  <c:v>43394.727777777778</c:v>
                </c:pt>
                <c:pt idx="165">
                  <c:v>43394.729166666664</c:v>
                </c:pt>
                <c:pt idx="166">
                  <c:v>43394.730555555558</c:v>
                </c:pt>
                <c:pt idx="167">
                  <c:v>43394.731944444444</c:v>
                </c:pt>
                <c:pt idx="168">
                  <c:v>43394.73333333333</c:v>
                </c:pt>
                <c:pt idx="169">
                  <c:v>43394.734722222223</c:v>
                </c:pt>
                <c:pt idx="170">
                  <c:v>43394.736111111109</c:v>
                </c:pt>
                <c:pt idx="171">
                  <c:v>43394.737500000003</c:v>
                </c:pt>
                <c:pt idx="172">
                  <c:v>43394.738888888889</c:v>
                </c:pt>
                <c:pt idx="173">
                  <c:v>43394.740277777775</c:v>
                </c:pt>
                <c:pt idx="174">
                  <c:v>43394.741666666669</c:v>
                </c:pt>
                <c:pt idx="175">
                  <c:v>43394.743055555555</c:v>
                </c:pt>
                <c:pt idx="176">
                  <c:v>43394.744444444441</c:v>
                </c:pt>
                <c:pt idx="177">
                  <c:v>43394.745833333334</c:v>
                </c:pt>
                <c:pt idx="178">
                  <c:v>43394.74722222222</c:v>
                </c:pt>
                <c:pt idx="179">
                  <c:v>43394.748611111114</c:v>
                </c:pt>
                <c:pt idx="180">
                  <c:v>43394.75</c:v>
                </c:pt>
                <c:pt idx="181">
                  <c:v>43394.751388888886</c:v>
                </c:pt>
                <c:pt idx="182">
                  <c:v>43394.75277777778</c:v>
                </c:pt>
                <c:pt idx="183">
                  <c:v>43394.754166666666</c:v>
                </c:pt>
                <c:pt idx="184">
                  <c:v>43394.755555555559</c:v>
                </c:pt>
                <c:pt idx="185">
                  <c:v>43394.756944444445</c:v>
                </c:pt>
                <c:pt idx="186">
                  <c:v>43394.758333333331</c:v>
                </c:pt>
                <c:pt idx="187">
                  <c:v>43394.759722222225</c:v>
                </c:pt>
                <c:pt idx="188">
                  <c:v>43394.761111111111</c:v>
                </c:pt>
                <c:pt idx="189">
                  <c:v>43394.762499999997</c:v>
                </c:pt>
                <c:pt idx="190">
                  <c:v>43394.763888888891</c:v>
                </c:pt>
                <c:pt idx="191">
                  <c:v>43394.765277777777</c:v>
                </c:pt>
                <c:pt idx="192">
                  <c:v>43394.76666666667</c:v>
                </c:pt>
                <c:pt idx="193">
                  <c:v>43394.768055555556</c:v>
                </c:pt>
                <c:pt idx="194">
                  <c:v>43394.769444444442</c:v>
                </c:pt>
                <c:pt idx="195">
                  <c:v>43394.770833333336</c:v>
                </c:pt>
                <c:pt idx="196">
                  <c:v>43394.772222222222</c:v>
                </c:pt>
                <c:pt idx="197">
                  <c:v>43394.773611111108</c:v>
                </c:pt>
                <c:pt idx="198">
                  <c:v>43394.775000000001</c:v>
                </c:pt>
                <c:pt idx="199">
                  <c:v>43394.776388888888</c:v>
                </c:pt>
                <c:pt idx="200">
                  <c:v>43394.777777777781</c:v>
                </c:pt>
                <c:pt idx="201">
                  <c:v>43394.779166666667</c:v>
                </c:pt>
                <c:pt idx="202">
                  <c:v>43394.780555555553</c:v>
                </c:pt>
                <c:pt idx="203">
                  <c:v>43394.781944444447</c:v>
                </c:pt>
                <c:pt idx="204">
                  <c:v>43394.783333333333</c:v>
                </c:pt>
                <c:pt idx="205">
                  <c:v>43394.784722222219</c:v>
                </c:pt>
                <c:pt idx="206">
                  <c:v>43394.786111111112</c:v>
                </c:pt>
                <c:pt idx="207">
                  <c:v>43394.787499999999</c:v>
                </c:pt>
                <c:pt idx="208">
                  <c:v>43394.788888888892</c:v>
                </c:pt>
                <c:pt idx="209">
                  <c:v>43394.790277777778</c:v>
                </c:pt>
                <c:pt idx="210">
                  <c:v>43394.791666666664</c:v>
                </c:pt>
                <c:pt idx="211">
                  <c:v>43394.793055555558</c:v>
                </c:pt>
                <c:pt idx="212">
                  <c:v>43394.794444444444</c:v>
                </c:pt>
                <c:pt idx="213">
                  <c:v>43394.79583333333</c:v>
                </c:pt>
                <c:pt idx="214">
                  <c:v>43394.797222222223</c:v>
                </c:pt>
                <c:pt idx="215">
                  <c:v>43394.798611111109</c:v>
                </c:pt>
                <c:pt idx="216">
                  <c:v>43394.8</c:v>
                </c:pt>
                <c:pt idx="217">
                  <c:v>43394.801388888889</c:v>
                </c:pt>
                <c:pt idx="218">
                  <c:v>43394.802777777775</c:v>
                </c:pt>
                <c:pt idx="219">
                  <c:v>43394.804166666669</c:v>
                </c:pt>
                <c:pt idx="220">
                  <c:v>43394.805555555555</c:v>
                </c:pt>
                <c:pt idx="221">
                  <c:v>43394.806944444441</c:v>
                </c:pt>
                <c:pt idx="222">
                  <c:v>43394.808333333334</c:v>
                </c:pt>
                <c:pt idx="223">
                  <c:v>43394.80972222222</c:v>
                </c:pt>
                <c:pt idx="224">
                  <c:v>43394.811111111114</c:v>
                </c:pt>
                <c:pt idx="225">
                  <c:v>43394.8125</c:v>
                </c:pt>
                <c:pt idx="226">
                  <c:v>43394.813888888886</c:v>
                </c:pt>
                <c:pt idx="227">
                  <c:v>43394.81527777778</c:v>
                </c:pt>
                <c:pt idx="228">
                  <c:v>43394.816666666666</c:v>
                </c:pt>
                <c:pt idx="229">
                  <c:v>43394.818055555559</c:v>
                </c:pt>
                <c:pt idx="230">
                  <c:v>43394.819444444445</c:v>
                </c:pt>
                <c:pt idx="231">
                  <c:v>43394.820833333331</c:v>
                </c:pt>
                <c:pt idx="232">
                  <c:v>43394.822222222225</c:v>
                </c:pt>
                <c:pt idx="233">
                  <c:v>43394.823611111111</c:v>
                </c:pt>
                <c:pt idx="234">
                  <c:v>43394.824999999997</c:v>
                </c:pt>
                <c:pt idx="235">
                  <c:v>43394.826388888891</c:v>
                </c:pt>
                <c:pt idx="236">
                  <c:v>43394.827777777777</c:v>
                </c:pt>
                <c:pt idx="237">
                  <c:v>43394.82916666667</c:v>
                </c:pt>
                <c:pt idx="238">
                  <c:v>43394.830555555556</c:v>
                </c:pt>
                <c:pt idx="239">
                  <c:v>43394.831944444442</c:v>
                </c:pt>
                <c:pt idx="240">
                  <c:v>43394.833333333336</c:v>
                </c:pt>
                <c:pt idx="241">
                  <c:v>43394.834722222222</c:v>
                </c:pt>
                <c:pt idx="242">
                  <c:v>43394.836111111108</c:v>
                </c:pt>
                <c:pt idx="243">
                  <c:v>43394.837500000001</c:v>
                </c:pt>
                <c:pt idx="244">
                  <c:v>43394.838888888888</c:v>
                </c:pt>
                <c:pt idx="245">
                  <c:v>43394.840277777781</c:v>
                </c:pt>
                <c:pt idx="246">
                  <c:v>43394.841666666667</c:v>
                </c:pt>
                <c:pt idx="247">
                  <c:v>43394.843055555553</c:v>
                </c:pt>
                <c:pt idx="248">
                  <c:v>43394.844444444447</c:v>
                </c:pt>
                <c:pt idx="249">
                  <c:v>43394.845833333333</c:v>
                </c:pt>
                <c:pt idx="250">
                  <c:v>43394.847222222219</c:v>
                </c:pt>
                <c:pt idx="251">
                  <c:v>43394.848611111112</c:v>
                </c:pt>
                <c:pt idx="252">
                  <c:v>43394.85</c:v>
                </c:pt>
                <c:pt idx="253">
                  <c:v>43394.851388888892</c:v>
                </c:pt>
                <c:pt idx="254">
                  <c:v>43394.852777777778</c:v>
                </c:pt>
                <c:pt idx="255">
                  <c:v>43394.854166666664</c:v>
                </c:pt>
                <c:pt idx="256">
                  <c:v>43394.855555555558</c:v>
                </c:pt>
                <c:pt idx="257">
                  <c:v>43394.856944444444</c:v>
                </c:pt>
                <c:pt idx="258">
                  <c:v>43394.85833333333</c:v>
                </c:pt>
                <c:pt idx="259">
                  <c:v>43394.859722222223</c:v>
                </c:pt>
                <c:pt idx="260">
                  <c:v>43394.861111111109</c:v>
                </c:pt>
                <c:pt idx="261">
                  <c:v>43394.862500000003</c:v>
                </c:pt>
                <c:pt idx="262">
                  <c:v>43394.863888888889</c:v>
                </c:pt>
                <c:pt idx="263">
                  <c:v>43394.865277777775</c:v>
                </c:pt>
                <c:pt idx="264">
                  <c:v>43394.866666666669</c:v>
                </c:pt>
                <c:pt idx="265">
                  <c:v>43394.868055555555</c:v>
                </c:pt>
                <c:pt idx="266">
                  <c:v>43394.869444444441</c:v>
                </c:pt>
                <c:pt idx="267">
                  <c:v>43394.870833333334</c:v>
                </c:pt>
                <c:pt idx="268">
                  <c:v>43394.87222222222</c:v>
                </c:pt>
                <c:pt idx="269">
                  <c:v>43394.873611111114</c:v>
                </c:pt>
                <c:pt idx="270">
                  <c:v>43394.875</c:v>
                </c:pt>
                <c:pt idx="271">
                  <c:v>43394.876388888886</c:v>
                </c:pt>
                <c:pt idx="272">
                  <c:v>43394.87777777778</c:v>
                </c:pt>
                <c:pt idx="273">
                  <c:v>43394.879166666666</c:v>
                </c:pt>
                <c:pt idx="274">
                  <c:v>43394.880555555559</c:v>
                </c:pt>
                <c:pt idx="275">
                  <c:v>43394.881944444445</c:v>
                </c:pt>
                <c:pt idx="276">
                  <c:v>43394.883333333331</c:v>
                </c:pt>
                <c:pt idx="277">
                  <c:v>43394.884722222225</c:v>
                </c:pt>
                <c:pt idx="278">
                  <c:v>43394.886111111111</c:v>
                </c:pt>
                <c:pt idx="279">
                  <c:v>43394.887499999997</c:v>
                </c:pt>
                <c:pt idx="280">
                  <c:v>43394.888888888891</c:v>
                </c:pt>
                <c:pt idx="281">
                  <c:v>43394.890277777777</c:v>
                </c:pt>
                <c:pt idx="282">
                  <c:v>43394.89166666667</c:v>
                </c:pt>
                <c:pt idx="283">
                  <c:v>43394.893055555556</c:v>
                </c:pt>
                <c:pt idx="284">
                  <c:v>43394.894444444442</c:v>
                </c:pt>
                <c:pt idx="285">
                  <c:v>43394.895833333336</c:v>
                </c:pt>
                <c:pt idx="286">
                  <c:v>43394.897222222222</c:v>
                </c:pt>
                <c:pt idx="287">
                  <c:v>43394.898611111108</c:v>
                </c:pt>
                <c:pt idx="288">
                  <c:v>43394.9</c:v>
                </c:pt>
                <c:pt idx="289">
                  <c:v>43394.901388888888</c:v>
                </c:pt>
                <c:pt idx="290">
                  <c:v>43394.902777777781</c:v>
                </c:pt>
                <c:pt idx="291">
                  <c:v>43394.904166666667</c:v>
                </c:pt>
                <c:pt idx="292">
                  <c:v>43394.905555555553</c:v>
                </c:pt>
                <c:pt idx="293">
                  <c:v>43394.906944444447</c:v>
                </c:pt>
                <c:pt idx="294">
                  <c:v>43394.908333333333</c:v>
                </c:pt>
                <c:pt idx="295">
                  <c:v>43394.909722222219</c:v>
                </c:pt>
                <c:pt idx="296">
                  <c:v>43394.911111111112</c:v>
                </c:pt>
                <c:pt idx="297">
                  <c:v>43394.912499999999</c:v>
                </c:pt>
                <c:pt idx="298">
                  <c:v>43394.913888888892</c:v>
                </c:pt>
                <c:pt idx="299">
                  <c:v>43394.915277777778</c:v>
                </c:pt>
                <c:pt idx="300">
                  <c:v>43394.916666666664</c:v>
                </c:pt>
                <c:pt idx="301">
                  <c:v>43394.918055555558</c:v>
                </c:pt>
                <c:pt idx="302">
                  <c:v>43394.919444444444</c:v>
                </c:pt>
                <c:pt idx="303">
                  <c:v>43394.92083333333</c:v>
                </c:pt>
                <c:pt idx="304">
                  <c:v>43394.922222222223</c:v>
                </c:pt>
                <c:pt idx="305">
                  <c:v>43394.923611111109</c:v>
                </c:pt>
                <c:pt idx="306">
                  <c:v>43394.925000000003</c:v>
                </c:pt>
                <c:pt idx="307">
                  <c:v>43394.926388888889</c:v>
                </c:pt>
                <c:pt idx="308">
                  <c:v>43394.927777777775</c:v>
                </c:pt>
                <c:pt idx="309">
                  <c:v>43394.929166666669</c:v>
                </c:pt>
                <c:pt idx="310">
                  <c:v>43394.930555555555</c:v>
                </c:pt>
                <c:pt idx="311">
                  <c:v>43394.931944444441</c:v>
                </c:pt>
                <c:pt idx="312">
                  <c:v>43394.933333333334</c:v>
                </c:pt>
                <c:pt idx="313">
                  <c:v>43394.93472222222</c:v>
                </c:pt>
                <c:pt idx="314">
                  <c:v>43394.936111111114</c:v>
                </c:pt>
                <c:pt idx="315">
                  <c:v>43394.9375</c:v>
                </c:pt>
                <c:pt idx="316">
                  <c:v>43394.938888888886</c:v>
                </c:pt>
                <c:pt idx="317">
                  <c:v>43394.94027777778</c:v>
                </c:pt>
                <c:pt idx="318">
                  <c:v>43394.941666666666</c:v>
                </c:pt>
                <c:pt idx="319">
                  <c:v>43394.943055555559</c:v>
                </c:pt>
                <c:pt idx="320">
                  <c:v>43394.944444444445</c:v>
                </c:pt>
                <c:pt idx="321">
                  <c:v>43394.945833333331</c:v>
                </c:pt>
                <c:pt idx="322">
                  <c:v>43394.947222222225</c:v>
                </c:pt>
                <c:pt idx="323">
                  <c:v>43394.948611111111</c:v>
                </c:pt>
                <c:pt idx="324">
                  <c:v>43394.95</c:v>
                </c:pt>
                <c:pt idx="325">
                  <c:v>43394.951388888891</c:v>
                </c:pt>
                <c:pt idx="326">
                  <c:v>43394.952777777777</c:v>
                </c:pt>
                <c:pt idx="327">
                  <c:v>43394.95416666667</c:v>
                </c:pt>
                <c:pt idx="328">
                  <c:v>43394.955555555556</c:v>
                </c:pt>
                <c:pt idx="329">
                  <c:v>43394.956944444442</c:v>
                </c:pt>
                <c:pt idx="330">
                  <c:v>43394.958333333336</c:v>
                </c:pt>
                <c:pt idx="331">
                  <c:v>43394.959722222222</c:v>
                </c:pt>
                <c:pt idx="332">
                  <c:v>43394.961111111108</c:v>
                </c:pt>
                <c:pt idx="333">
                  <c:v>43394.962500000001</c:v>
                </c:pt>
                <c:pt idx="334">
                  <c:v>43394.963888888888</c:v>
                </c:pt>
                <c:pt idx="335">
                  <c:v>43394.965277777781</c:v>
                </c:pt>
                <c:pt idx="336">
                  <c:v>43394.966666666667</c:v>
                </c:pt>
                <c:pt idx="337">
                  <c:v>43394.968055555553</c:v>
                </c:pt>
                <c:pt idx="338">
                  <c:v>43394.969444444447</c:v>
                </c:pt>
                <c:pt idx="339">
                  <c:v>43394.970833333333</c:v>
                </c:pt>
                <c:pt idx="340">
                  <c:v>43394.972222222219</c:v>
                </c:pt>
                <c:pt idx="341">
                  <c:v>43394.973611111112</c:v>
                </c:pt>
                <c:pt idx="342">
                  <c:v>43394.974999999999</c:v>
                </c:pt>
                <c:pt idx="343">
                  <c:v>43394.976388888892</c:v>
                </c:pt>
                <c:pt idx="344">
                  <c:v>43394.977777777778</c:v>
                </c:pt>
                <c:pt idx="345">
                  <c:v>43394.979166666664</c:v>
                </c:pt>
                <c:pt idx="346">
                  <c:v>43394.980555555558</c:v>
                </c:pt>
                <c:pt idx="347">
                  <c:v>43394.981944444444</c:v>
                </c:pt>
                <c:pt idx="348">
                  <c:v>43394.98333333333</c:v>
                </c:pt>
                <c:pt idx="349">
                  <c:v>43394.984722222223</c:v>
                </c:pt>
                <c:pt idx="350">
                  <c:v>43394.986111111109</c:v>
                </c:pt>
                <c:pt idx="351">
                  <c:v>43394.987500000003</c:v>
                </c:pt>
                <c:pt idx="352">
                  <c:v>43394.988888888889</c:v>
                </c:pt>
                <c:pt idx="353">
                  <c:v>43394.990277777775</c:v>
                </c:pt>
                <c:pt idx="354">
                  <c:v>43394.991666666669</c:v>
                </c:pt>
                <c:pt idx="355">
                  <c:v>43394.993055555555</c:v>
                </c:pt>
                <c:pt idx="356">
                  <c:v>43394.994444444441</c:v>
                </c:pt>
                <c:pt idx="357">
                  <c:v>43394.995833333334</c:v>
                </c:pt>
                <c:pt idx="358">
                  <c:v>43394.99722222222</c:v>
                </c:pt>
                <c:pt idx="359">
                  <c:v>43394.998611111114</c:v>
                </c:pt>
                <c:pt idx="360">
                  <c:v>43395</c:v>
                </c:pt>
                <c:pt idx="361">
                  <c:v>43395.001388888886</c:v>
                </c:pt>
                <c:pt idx="362">
                  <c:v>43395.00277777778</c:v>
                </c:pt>
                <c:pt idx="363">
                  <c:v>43395.004166666666</c:v>
                </c:pt>
                <c:pt idx="364">
                  <c:v>43395.005555555559</c:v>
                </c:pt>
                <c:pt idx="365">
                  <c:v>43395.006944444445</c:v>
                </c:pt>
                <c:pt idx="366">
                  <c:v>43395.008333333331</c:v>
                </c:pt>
                <c:pt idx="367">
                  <c:v>43395.009722222225</c:v>
                </c:pt>
                <c:pt idx="368">
                  <c:v>43395.011111111111</c:v>
                </c:pt>
                <c:pt idx="369">
                  <c:v>43395.012499999997</c:v>
                </c:pt>
                <c:pt idx="370">
                  <c:v>43395.013888888891</c:v>
                </c:pt>
                <c:pt idx="371">
                  <c:v>43395.015277777777</c:v>
                </c:pt>
                <c:pt idx="372">
                  <c:v>43395.01666666667</c:v>
                </c:pt>
                <c:pt idx="373">
                  <c:v>43395.018055555556</c:v>
                </c:pt>
                <c:pt idx="374">
                  <c:v>43395.019444444442</c:v>
                </c:pt>
                <c:pt idx="375">
                  <c:v>43395.020833333336</c:v>
                </c:pt>
                <c:pt idx="376">
                  <c:v>43395.022222222222</c:v>
                </c:pt>
                <c:pt idx="377">
                  <c:v>43395.023611111108</c:v>
                </c:pt>
                <c:pt idx="378">
                  <c:v>43395.025000000001</c:v>
                </c:pt>
                <c:pt idx="379">
                  <c:v>43395.026388888888</c:v>
                </c:pt>
                <c:pt idx="380">
                  <c:v>43395.027777777781</c:v>
                </c:pt>
                <c:pt idx="381">
                  <c:v>43395.029166666667</c:v>
                </c:pt>
                <c:pt idx="382">
                  <c:v>43395.030555555553</c:v>
                </c:pt>
                <c:pt idx="383">
                  <c:v>43395.031944444447</c:v>
                </c:pt>
                <c:pt idx="384">
                  <c:v>43395.033333333333</c:v>
                </c:pt>
                <c:pt idx="385">
                  <c:v>43395.034722222219</c:v>
                </c:pt>
                <c:pt idx="386">
                  <c:v>43395.036111111112</c:v>
                </c:pt>
                <c:pt idx="387">
                  <c:v>43395.037499999999</c:v>
                </c:pt>
                <c:pt idx="388">
                  <c:v>43395.038888888892</c:v>
                </c:pt>
                <c:pt idx="389">
                  <c:v>43395.040277777778</c:v>
                </c:pt>
                <c:pt idx="390">
                  <c:v>43395.041666666664</c:v>
                </c:pt>
                <c:pt idx="391">
                  <c:v>43395.043055555558</c:v>
                </c:pt>
                <c:pt idx="392">
                  <c:v>43395.044444444444</c:v>
                </c:pt>
                <c:pt idx="393">
                  <c:v>43395.04583333333</c:v>
                </c:pt>
                <c:pt idx="394">
                  <c:v>43395.047222222223</c:v>
                </c:pt>
                <c:pt idx="395">
                  <c:v>43395.048611111109</c:v>
                </c:pt>
                <c:pt idx="396">
                  <c:v>43395.05</c:v>
                </c:pt>
                <c:pt idx="397">
                  <c:v>43395.051388888889</c:v>
                </c:pt>
                <c:pt idx="398">
                  <c:v>43395.052777777775</c:v>
                </c:pt>
                <c:pt idx="399">
                  <c:v>43395.054166666669</c:v>
                </c:pt>
                <c:pt idx="400">
                  <c:v>43395.055555555555</c:v>
                </c:pt>
                <c:pt idx="401">
                  <c:v>43395.056944444441</c:v>
                </c:pt>
                <c:pt idx="402">
                  <c:v>43395.058333333334</c:v>
                </c:pt>
                <c:pt idx="403">
                  <c:v>43395.05972222222</c:v>
                </c:pt>
                <c:pt idx="404">
                  <c:v>43395.061111111114</c:v>
                </c:pt>
                <c:pt idx="405">
                  <c:v>43395.0625</c:v>
                </c:pt>
                <c:pt idx="406">
                  <c:v>43395.063888888886</c:v>
                </c:pt>
                <c:pt idx="407">
                  <c:v>43395.06527777778</c:v>
                </c:pt>
                <c:pt idx="408">
                  <c:v>43395.066666666666</c:v>
                </c:pt>
                <c:pt idx="409">
                  <c:v>43395.068055555559</c:v>
                </c:pt>
                <c:pt idx="410">
                  <c:v>43395.069444444445</c:v>
                </c:pt>
                <c:pt idx="411">
                  <c:v>43395.070833333331</c:v>
                </c:pt>
                <c:pt idx="412">
                  <c:v>43395.072222222225</c:v>
                </c:pt>
                <c:pt idx="413">
                  <c:v>43395.073611111111</c:v>
                </c:pt>
                <c:pt idx="414">
                  <c:v>43395.074999999997</c:v>
                </c:pt>
                <c:pt idx="415">
                  <c:v>43395.076388888891</c:v>
                </c:pt>
                <c:pt idx="416">
                  <c:v>43395.077777777777</c:v>
                </c:pt>
                <c:pt idx="417">
                  <c:v>43395.07916666667</c:v>
                </c:pt>
                <c:pt idx="418">
                  <c:v>43395.080555555556</c:v>
                </c:pt>
                <c:pt idx="419">
                  <c:v>43395.081944444442</c:v>
                </c:pt>
                <c:pt idx="420">
                  <c:v>43395.083333333336</c:v>
                </c:pt>
                <c:pt idx="421">
                  <c:v>43395.084722222222</c:v>
                </c:pt>
                <c:pt idx="422">
                  <c:v>43395.086111111108</c:v>
                </c:pt>
                <c:pt idx="423">
                  <c:v>43395.087500000001</c:v>
                </c:pt>
                <c:pt idx="424">
                  <c:v>43395.088888888888</c:v>
                </c:pt>
                <c:pt idx="425">
                  <c:v>43395.090277777781</c:v>
                </c:pt>
                <c:pt idx="426">
                  <c:v>43395.091666666667</c:v>
                </c:pt>
                <c:pt idx="427">
                  <c:v>43395.093055555553</c:v>
                </c:pt>
                <c:pt idx="428">
                  <c:v>43395.094444444447</c:v>
                </c:pt>
                <c:pt idx="429">
                  <c:v>43395.095833333333</c:v>
                </c:pt>
                <c:pt idx="430">
                  <c:v>43395.097222222219</c:v>
                </c:pt>
                <c:pt idx="431">
                  <c:v>43395.098611111112</c:v>
                </c:pt>
                <c:pt idx="432">
                  <c:v>43395.1</c:v>
                </c:pt>
                <c:pt idx="433">
                  <c:v>43395.101388888892</c:v>
                </c:pt>
                <c:pt idx="434">
                  <c:v>43395.102777777778</c:v>
                </c:pt>
                <c:pt idx="435">
                  <c:v>43395.104166666664</c:v>
                </c:pt>
                <c:pt idx="436">
                  <c:v>43395.105555555558</c:v>
                </c:pt>
                <c:pt idx="437">
                  <c:v>43395.106944444444</c:v>
                </c:pt>
                <c:pt idx="438">
                  <c:v>43395.10833333333</c:v>
                </c:pt>
                <c:pt idx="439">
                  <c:v>43395.109722222223</c:v>
                </c:pt>
                <c:pt idx="440">
                  <c:v>43395.111111111109</c:v>
                </c:pt>
                <c:pt idx="441">
                  <c:v>43395.112500000003</c:v>
                </c:pt>
                <c:pt idx="442">
                  <c:v>43395.113888888889</c:v>
                </c:pt>
                <c:pt idx="443">
                  <c:v>43395.115277777775</c:v>
                </c:pt>
                <c:pt idx="444">
                  <c:v>43395.116666666669</c:v>
                </c:pt>
                <c:pt idx="445">
                  <c:v>43395.118055555555</c:v>
                </c:pt>
                <c:pt idx="446">
                  <c:v>43395.119444444441</c:v>
                </c:pt>
                <c:pt idx="447">
                  <c:v>43395.120833333334</c:v>
                </c:pt>
                <c:pt idx="448">
                  <c:v>43395.12222222222</c:v>
                </c:pt>
                <c:pt idx="449">
                  <c:v>43395.123611111114</c:v>
                </c:pt>
                <c:pt idx="450">
                  <c:v>43395.125</c:v>
                </c:pt>
                <c:pt idx="451">
                  <c:v>43395.126388888886</c:v>
                </c:pt>
                <c:pt idx="452">
                  <c:v>43395.12777777778</c:v>
                </c:pt>
                <c:pt idx="453">
                  <c:v>43395.129166666666</c:v>
                </c:pt>
                <c:pt idx="454">
                  <c:v>43395.130555555559</c:v>
                </c:pt>
                <c:pt idx="455">
                  <c:v>43395.131944444445</c:v>
                </c:pt>
                <c:pt idx="456">
                  <c:v>43395.133333333331</c:v>
                </c:pt>
                <c:pt idx="457">
                  <c:v>43395.134722222225</c:v>
                </c:pt>
                <c:pt idx="458">
                  <c:v>43395.136111111111</c:v>
                </c:pt>
                <c:pt idx="459">
                  <c:v>43395.137499999997</c:v>
                </c:pt>
                <c:pt idx="460">
                  <c:v>43395.138888888891</c:v>
                </c:pt>
                <c:pt idx="461">
                  <c:v>43395.140277777777</c:v>
                </c:pt>
                <c:pt idx="462">
                  <c:v>43395.14166666667</c:v>
                </c:pt>
                <c:pt idx="463">
                  <c:v>43395.143055555556</c:v>
                </c:pt>
                <c:pt idx="464">
                  <c:v>43395.144444444442</c:v>
                </c:pt>
                <c:pt idx="465">
                  <c:v>43395.145833333336</c:v>
                </c:pt>
                <c:pt idx="466">
                  <c:v>43395.147222222222</c:v>
                </c:pt>
                <c:pt idx="467">
                  <c:v>43395.148611111108</c:v>
                </c:pt>
                <c:pt idx="468">
                  <c:v>43395.15</c:v>
                </c:pt>
                <c:pt idx="469">
                  <c:v>43395.151388888888</c:v>
                </c:pt>
                <c:pt idx="470">
                  <c:v>43395.152777777781</c:v>
                </c:pt>
                <c:pt idx="471">
                  <c:v>43395.154166666667</c:v>
                </c:pt>
                <c:pt idx="472">
                  <c:v>43395.155555555553</c:v>
                </c:pt>
                <c:pt idx="473">
                  <c:v>43395.156944444447</c:v>
                </c:pt>
                <c:pt idx="474">
                  <c:v>43395.158333333333</c:v>
                </c:pt>
                <c:pt idx="475">
                  <c:v>43395.159722222219</c:v>
                </c:pt>
                <c:pt idx="476">
                  <c:v>43395.161111111112</c:v>
                </c:pt>
                <c:pt idx="477">
                  <c:v>43395.162499999999</c:v>
                </c:pt>
                <c:pt idx="478">
                  <c:v>43395.163888888892</c:v>
                </c:pt>
                <c:pt idx="479">
                  <c:v>43395.165277777778</c:v>
                </c:pt>
                <c:pt idx="480">
                  <c:v>43395.166666666664</c:v>
                </c:pt>
                <c:pt idx="481">
                  <c:v>43395.168055555558</c:v>
                </c:pt>
                <c:pt idx="482">
                  <c:v>43395.169444444444</c:v>
                </c:pt>
                <c:pt idx="483">
                  <c:v>43395.17083333333</c:v>
                </c:pt>
                <c:pt idx="484">
                  <c:v>43395.172222222223</c:v>
                </c:pt>
                <c:pt idx="485">
                  <c:v>43395.173611111109</c:v>
                </c:pt>
                <c:pt idx="486">
                  <c:v>43395.175000000003</c:v>
                </c:pt>
                <c:pt idx="487">
                  <c:v>43395.176388888889</c:v>
                </c:pt>
                <c:pt idx="488">
                  <c:v>43395.177777777775</c:v>
                </c:pt>
                <c:pt idx="489">
                  <c:v>43395.179166666669</c:v>
                </c:pt>
                <c:pt idx="490">
                  <c:v>43395.180555555555</c:v>
                </c:pt>
                <c:pt idx="491">
                  <c:v>43395.181944444441</c:v>
                </c:pt>
                <c:pt idx="492">
                  <c:v>43395.183333333334</c:v>
                </c:pt>
                <c:pt idx="493">
                  <c:v>43395.18472222222</c:v>
                </c:pt>
                <c:pt idx="494">
                  <c:v>43395.186111111114</c:v>
                </c:pt>
                <c:pt idx="495">
                  <c:v>43395.1875</c:v>
                </c:pt>
                <c:pt idx="496">
                  <c:v>43395.188888888886</c:v>
                </c:pt>
                <c:pt idx="497">
                  <c:v>43395.19027777778</c:v>
                </c:pt>
                <c:pt idx="498">
                  <c:v>43395.191666666666</c:v>
                </c:pt>
                <c:pt idx="499">
                  <c:v>43395.193055555559</c:v>
                </c:pt>
                <c:pt idx="500">
                  <c:v>43395.194444444445</c:v>
                </c:pt>
                <c:pt idx="501">
                  <c:v>43395.195833333331</c:v>
                </c:pt>
                <c:pt idx="502">
                  <c:v>43395.197222222225</c:v>
                </c:pt>
                <c:pt idx="503">
                  <c:v>43395.198611111111</c:v>
                </c:pt>
                <c:pt idx="504">
                  <c:v>43395.199999999997</c:v>
                </c:pt>
                <c:pt idx="505">
                  <c:v>43395.201388888891</c:v>
                </c:pt>
                <c:pt idx="506">
                  <c:v>43395.202777777777</c:v>
                </c:pt>
                <c:pt idx="507">
                  <c:v>43395.20416666667</c:v>
                </c:pt>
                <c:pt idx="508">
                  <c:v>43395.205555555556</c:v>
                </c:pt>
                <c:pt idx="509">
                  <c:v>43395.206944444442</c:v>
                </c:pt>
                <c:pt idx="510">
                  <c:v>43395.208333333336</c:v>
                </c:pt>
                <c:pt idx="511">
                  <c:v>43395.209722222222</c:v>
                </c:pt>
                <c:pt idx="512">
                  <c:v>43395.211111111108</c:v>
                </c:pt>
                <c:pt idx="513">
                  <c:v>43395.212500000001</c:v>
                </c:pt>
                <c:pt idx="514">
                  <c:v>43395.213888888888</c:v>
                </c:pt>
                <c:pt idx="515">
                  <c:v>43395.215277777781</c:v>
                </c:pt>
                <c:pt idx="516">
                  <c:v>43395.216666666667</c:v>
                </c:pt>
                <c:pt idx="517">
                  <c:v>43395.218055555553</c:v>
                </c:pt>
                <c:pt idx="518">
                  <c:v>43395.219444444447</c:v>
                </c:pt>
                <c:pt idx="519">
                  <c:v>43395.220833333333</c:v>
                </c:pt>
                <c:pt idx="520">
                  <c:v>43395.222222222219</c:v>
                </c:pt>
                <c:pt idx="521">
                  <c:v>43395.223611111112</c:v>
                </c:pt>
                <c:pt idx="522">
                  <c:v>43395.224999999999</c:v>
                </c:pt>
                <c:pt idx="523">
                  <c:v>43395.226388888892</c:v>
                </c:pt>
                <c:pt idx="524">
                  <c:v>43395.227777777778</c:v>
                </c:pt>
                <c:pt idx="525">
                  <c:v>43395.229166666664</c:v>
                </c:pt>
                <c:pt idx="526">
                  <c:v>43395.230555555558</c:v>
                </c:pt>
                <c:pt idx="527">
                  <c:v>43395.231944444444</c:v>
                </c:pt>
                <c:pt idx="528">
                  <c:v>43395.23333333333</c:v>
                </c:pt>
                <c:pt idx="529">
                  <c:v>43395.234722222223</c:v>
                </c:pt>
                <c:pt idx="530">
                  <c:v>43395.236111111109</c:v>
                </c:pt>
                <c:pt idx="531">
                  <c:v>43395.237500000003</c:v>
                </c:pt>
                <c:pt idx="532">
                  <c:v>43395.238888888889</c:v>
                </c:pt>
                <c:pt idx="533">
                  <c:v>43395.240277777775</c:v>
                </c:pt>
                <c:pt idx="534">
                  <c:v>43395.241666666669</c:v>
                </c:pt>
                <c:pt idx="535">
                  <c:v>43395.243055555555</c:v>
                </c:pt>
                <c:pt idx="536">
                  <c:v>43395.244444444441</c:v>
                </c:pt>
                <c:pt idx="537">
                  <c:v>43395.245833333334</c:v>
                </c:pt>
                <c:pt idx="538">
                  <c:v>43395.24722222222</c:v>
                </c:pt>
                <c:pt idx="539">
                  <c:v>43395.248611111114</c:v>
                </c:pt>
                <c:pt idx="540">
                  <c:v>43395.25</c:v>
                </c:pt>
                <c:pt idx="541">
                  <c:v>43395.251388888886</c:v>
                </c:pt>
                <c:pt idx="542">
                  <c:v>43395.25277777778</c:v>
                </c:pt>
                <c:pt idx="543">
                  <c:v>43395.254166666666</c:v>
                </c:pt>
                <c:pt idx="544">
                  <c:v>43395.255555555559</c:v>
                </c:pt>
                <c:pt idx="545">
                  <c:v>43395.256944444445</c:v>
                </c:pt>
                <c:pt idx="546">
                  <c:v>43395.258333333331</c:v>
                </c:pt>
                <c:pt idx="547">
                  <c:v>43395.259722222225</c:v>
                </c:pt>
                <c:pt idx="548">
                  <c:v>43395.261111111111</c:v>
                </c:pt>
                <c:pt idx="549">
                  <c:v>43395.262499999997</c:v>
                </c:pt>
                <c:pt idx="550">
                  <c:v>43395.263888888891</c:v>
                </c:pt>
                <c:pt idx="551">
                  <c:v>43395.265277777777</c:v>
                </c:pt>
                <c:pt idx="552">
                  <c:v>43395.26666666667</c:v>
                </c:pt>
                <c:pt idx="553">
                  <c:v>43395.268055555556</c:v>
                </c:pt>
                <c:pt idx="554">
                  <c:v>43395.269444444442</c:v>
                </c:pt>
                <c:pt idx="555">
                  <c:v>43395.270833333336</c:v>
                </c:pt>
                <c:pt idx="556">
                  <c:v>43395.272222222222</c:v>
                </c:pt>
                <c:pt idx="557">
                  <c:v>43395.273611111108</c:v>
                </c:pt>
                <c:pt idx="558">
                  <c:v>43395.275000000001</c:v>
                </c:pt>
                <c:pt idx="559">
                  <c:v>43395.276388888888</c:v>
                </c:pt>
                <c:pt idx="560">
                  <c:v>43395.277777777781</c:v>
                </c:pt>
                <c:pt idx="561">
                  <c:v>43395.279166666667</c:v>
                </c:pt>
                <c:pt idx="562">
                  <c:v>43395.280555555553</c:v>
                </c:pt>
                <c:pt idx="563">
                  <c:v>43395.281944444447</c:v>
                </c:pt>
                <c:pt idx="564">
                  <c:v>43395.283333333333</c:v>
                </c:pt>
                <c:pt idx="565">
                  <c:v>43395.284722222219</c:v>
                </c:pt>
                <c:pt idx="566">
                  <c:v>43395.286111111112</c:v>
                </c:pt>
                <c:pt idx="567">
                  <c:v>43395.287499999999</c:v>
                </c:pt>
                <c:pt idx="568">
                  <c:v>43395.288888888892</c:v>
                </c:pt>
                <c:pt idx="569">
                  <c:v>43395.290277777778</c:v>
                </c:pt>
                <c:pt idx="570">
                  <c:v>43395.291666666664</c:v>
                </c:pt>
                <c:pt idx="571">
                  <c:v>43395.293055555558</c:v>
                </c:pt>
                <c:pt idx="572">
                  <c:v>43395.294444444444</c:v>
                </c:pt>
                <c:pt idx="573">
                  <c:v>43395.29583333333</c:v>
                </c:pt>
                <c:pt idx="574">
                  <c:v>43395.297222222223</c:v>
                </c:pt>
                <c:pt idx="575">
                  <c:v>43395.298611111109</c:v>
                </c:pt>
                <c:pt idx="576">
                  <c:v>43395.3</c:v>
                </c:pt>
                <c:pt idx="577">
                  <c:v>43395.301388888889</c:v>
                </c:pt>
                <c:pt idx="578">
                  <c:v>43395.302777777775</c:v>
                </c:pt>
                <c:pt idx="579">
                  <c:v>43395.304166666669</c:v>
                </c:pt>
                <c:pt idx="580">
                  <c:v>43395.305555555555</c:v>
                </c:pt>
                <c:pt idx="581">
                  <c:v>43395.306944444441</c:v>
                </c:pt>
                <c:pt idx="582">
                  <c:v>43395.308333333334</c:v>
                </c:pt>
                <c:pt idx="583">
                  <c:v>43395.30972222222</c:v>
                </c:pt>
                <c:pt idx="584">
                  <c:v>43395.311111111114</c:v>
                </c:pt>
                <c:pt idx="585">
                  <c:v>43395.3125</c:v>
                </c:pt>
                <c:pt idx="586">
                  <c:v>43395.313888888886</c:v>
                </c:pt>
                <c:pt idx="587">
                  <c:v>43395.31527777778</c:v>
                </c:pt>
                <c:pt idx="588">
                  <c:v>43395.316666666666</c:v>
                </c:pt>
                <c:pt idx="589">
                  <c:v>43395.318055555559</c:v>
                </c:pt>
                <c:pt idx="590">
                  <c:v>43395.319444444445</c:v>
                </c:pt>
                <c:pt idx="591">
                  <c:v>43395.320833333331</c:v>
                </c:pt>
                <c:pt idx="592">
                  <c:v>43395.322222222225</c:v>
                </c:pt>
                <c:pt idx="593">
                  <c:v>43395.323611111111</c:v>
                </c:pt>
                <c:pt idx="594">
                  <c:v>43395.324999999997</c:v>
                </c:pt>
                <c:pt idx="595">
                  <c:v>43395.326388888891</c:v>
                </c:pt>
                <c:pt idx="596">
                  <c:v>43395.327777777777</c:v>
                </c:pt>
                <c:pt idx="597">
                  <c:v>43395.32916666667</c:v>
                </c:pt>
                <c:pt idx="598">
                  <c:v>43395.330555555556</c:v>
                </c:pt>
                <c:pt idx="599">
                  <c:v>43395.331944444442</c:v>
                </c:pt>
                <c:pt idx="600">
                  <c:v>43395.333333333336</c:v>
                </c:pt>
                <c:pt idx="601">
                  <c:v>43395.334722222222</c:v>
                </c:pt>
                <c:pt idx="602">
                  <c:v>43395.336111111108</c:v>
                </c:pt>
                <c:pt idx="603">
                  <c:v>43395.337500000001</c:v>
                </c:pt>
                <c:pt idx="604">
                  <c:v>43395.338888888888</c:v>
                </c:pt>
                <c:pt idx="605">
                  <c:v>43395.340277777781</c:v>
                </c:pt>
                <c:pt idx="606">
                  <c:v>43395.341666666667</c:v>
                </c:pt>
                <c:pt idx="607">
                  <c:v>43395.343055555553</c:v>
                </c:pt>
                <c:pt idx="608">
                  <c:v>43395.344444444447</c:v>
                </c:pt>
                <c:pt idx="609">
                  <c:v>43395.345833333333</c:v>
                </c:pt>
                <c:pt idx="610">
                  <c:v>43395.347222222219</c:v>
                </c:pt>
                <c:pt idx="611">
                  <c:v>43395.348611111112</c:v>
                </c:pt>
                <c:pt idx="612">
                  <c:v>43395.35</c:v>
                </c:pt>
                <c:pt idx="613">
                  <c:v>43395.351388888892</c:v>
                </c:pt>
                <c:pt idx="614">
                  <c:v>43395.352777777778</c:v>
                </c:pt>
                <c:pt idx="615">
                  <c:v>43395.354166666664</c:v>
                </c:pt>
                <c:pt idx="616">
                  <c:v>43395.355555555558</c:v>
                </c:pt>
                <c:pt idx="617">
                  <c:v>43395.356944444444</c:v>
                </c:pt>
                <c:pt idx="618">
                  <c:v>43395.35833333333</c:v>
                </c:pt>
                <c:pt idx="619">
                  <c:v>43395.359722222223</c:v>
                </c:pt>
                <c:pt idx="620">
                  <c:v>43395.361111111109</c:v>
                </c:pt>
                <c:pt idx="621">
                  <c:v>43395.362500000003</c:v>
                </c:pt>
                <c:pt idx="622">
                  <c:v>43395.363888888889</c:v>
                </c:pt>
                <c:pt idx="623">
                  <c:v>43395.365277777775</c:v>
                </c:pt>
                <c:pt idx="624">
                  <c:v>43395.366666666669</c:v>
                </c:pt>
                <c:pt idx="625">
                  <c:v>43395.368055555555</c:v>
                </c:pt>
                <c:pt idx="626">
                  <c:v>43395.369444444441</c:v>
                </c:pt>
                <c:pt idx="627">
                  <c:v>43395.370833333334</c:v>
                </c:pt>
                <c:pt idx="628">
                  <c:v>43395.37222222222</c:v>
                </c:pt>
                <c:pt idx="629">
                  <c:v>43395.373611111114</c:v>
                </c:pt>
              </c:numCache>
            </c:numRef>
          </c:cat>
          <c:val>
            <c:numRef>
              <c:f>'20170'!$C$2395:$C$3024</c:f>
              <c:numCache>
                <c:formatCode>General</c:formatCode>
                <c:ptCount val="630"/>
                <c:pt idx="0">
                  <c:v>1</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c:v>
                </c:pt>
                <c:pt idx="16">
                  <c:v>0</c:v>
                </c:pt>
                <c:pt idx="17">
                  <c:v>0</c:v>
                </c:pt>
                <c:pt idx="18">
                  <c:v>0</c:v>
                </c:pt>
                <c:pt idx="19">
                  <c:v>0</c:v>
                </c:pt>
                <c:pt idx="20">
                  <c:v>1</c:v>
                </c:pt>
                <c:pt idx="21">
                  <c:v>0</c:v>
                </c:pt>
                <c:pt idx="22">
                  <c:v>0</c:v>
                </c:pt>
                <c:pt idx="23">
                  <c:v>0</c:v>
                </c:pt>
                <c:pt idx="24">
                  <c:v>0</c:v>
                </c:pt>
                <c:pt idx="25">
                  <c:v>1</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1</c:v>
                </c:pt>
                <c:pt idx="66">
                  <c:v>0</c:v>
                </c:pt>
                <c:pt idx="67">
                  <c:v>0</c:v>
                </c:pt>
                <c:pt idx="68">
                  <c:v>0</c:v>
                </c:pt>
                <c:pt idx="69">
                  <c:v>0</c:v>
                </c:pt>
                <c:pt idx="70">
                  <c:v>1</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1</c:v>
                </c:pt>
                <c:pt idx="146">
                  <c:v>0</c:v>
                </c:pt>
                <c:pt idx="147">
                  <c:v>0</c:v>
                </c:pt>
                <c:pt idx="148">
                  <c:v>0</c:v>
                </c:pt>
                <c:pt idx="149">
                  <c:v>0</c:v>
                </c:pt>
                <c:pt idx="150">
                  <c:v>1</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1</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1</c:v>
                </c:pt>
                <c:pt idx="241">
                  <c:v>0</c:v>
                </c:pt>
                <c:pt idx="242">
                  <c:v>0</c:v>
                </c:pt>
                <c:pt idx="243">
                  <c:v>0</c:v>
                </c:pt>
                <c:pt idx="244">
                  <c:v>0</c:v>
                </c:pt>
                <c:pt idx="245">
                  <c:v>1</c:v>
                </c:pt>
                <c:pt idx="246">
                  <c:v>0</c:v>
                </c:pt>
                <c:pt idx="247">
                  <c:v>0</c:v>
                </c:pt>
                <c:pt idx="248">
                  <c:v>0</c:v>
                </c:pt>
                <c:pt idx="249">
                  <c:v>0</c:v>
                </c:pt>
                <c:pt idx="250">
                  <c:v>0</c:v>
                </c:pt>
                <c:pt idx="251">
                  <c:v>0</c:v>
                </c:pt>
                <c:pt idx="252">
                  <c:v>0</c:v>
                </c:pt>
                <c:pt idx="253">
                  <c:v>0</c:v>
                </c:pt>
                <c:pt idx="254">
                  <c:v>0</c:v>
                </c:pt>
                <c:pt idx="255">
                  <c:v>1</c:v>
                </c:pt>
                <c:pt idx="256">
                  <c:v>0</c:v>
                </c:pt>
                <c:pt idx="257">
                  <c:v>0</c:v>
                </c:pt>
                <c:pt idx="258">
                  <c:v>0</c:v>
                </c:pt>
                <c:pt idx="259">
                  <c:v>0</c:v>
                </c:pt>
                <c:pt idx="260">
                  <c:v>1</c:v>
                </c:pt>
                <c:pt idx="261">
                  <c:v>0</c:v>
                </c:pt>
                <c:pt idx="262">
                  <c:v>0</c:v>
                </c:pt>
                <c:pt idx="263">
                  <c:v>0</c:v>
                </c:pt>
                <c:pt idx="264">
                  <c:v>0</c:v>
                </c:pt>
                <c:pt idx="265">
                  <c:v>0</c:v>
                </c:pt>
                <c:pt idx="266">
                  <c:v>0</c:v>
                </c:pt>
                <c:pt idx="267">
                  <c:v>0</c:v>
                </c:pt>
                <c:pt idx="268">
                  <c:v>0</c:v>
                </c:pt>
                <c:pt idx="269">
                  <c:v>0</c:v>
                </c:pt>
                <c:pt idx="270">
                  <c:v>1</c:v>
                </c:pt>
                <c:pt idx="271">
                  <c:v>0</c:v>
                </c:pt>
                <c:pt idx="272">
                  <c:v>0</c:v>
                </c:pt>
                <c:pt idx="273">
                  <c:v>0</c:v>
                </c:pt>
                <c:pt idx="274">
                  <c:v>0</c:v>
                </c:pt>
                <c:pt idx="275">
                  <c:v>1</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1</c:v>
                </c:pt>
                <c:pt idx="306">
                  <c:v>0</c:v>
                </c:pt>
                <c:pt idx="307">
                  <c:v>0</c:v>
                </c:pt>
                <c:pt idx="308">
                  <c:v>0</c:v>
                </c:pt>
                <c:pt idx="309">
                  <c:v>0</c:v>
                </c:pt>
                <c:pt idx="310">
                  <c:v>1</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1</c:v>
                </c:pt>
                <c:pt idx="326">
                  <c:v>0</c:v>
                </c:pt>
                <c:pt idx="327">
                  <c:v>0</c:v>
                </c:pt>
                <c:pt idx="328">
                  <c:v>0</c:v>
                </c:pt>
                <c:pt idx="329">
                  <c:v>0</c:v>
                </c:pt>
                <c:pt idx="330">
                  <c:v>0</c:v>
                </c:pt>
                <c:pt idx="331">
                  <c:v>0</c:v>
                </c:pt>
                <c:pt idx="332">
                  <c:v>0</c:v>
                </c:pt>
                <c:pt idx="333">
                  <c:v>0</c:v>
                </c:pt>
                <c:pt idx="334">
                  <c:v>0</c:v>
                </c:pt>
                <c:pt idx="335">
                  <c:v>1</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1</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1</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1</c:v>
                </c:pt>
                <c:pt idx="536">
                  <c:v>0</c:v>
                </c:pt>
                <c:pt idx="537">
                  <c:v>0</c:v>
                </c:pt>
                <c:pt idx="538">
                  <c:v>0</c:v>
                </c:pt>
                <c:pt idx="539">
                  <c:v>0</c:v>
                </c:pt>
                <c:pt idx="540">
                  <c:v>0</c:v>
                </c:pt>
                <c:pt idx="541">
                  <c:v>0</c:v>
                </c:pt>
                <c:pt idx="542">
                  <c:v>0</c:v>
                </c:pt>
                <c:pt idx="543">
                  <c:v>0</c:v>
                </c:pt>
                <c:pt idx="544">
                  <c:v>0</c:v>
                </c:pt>
                <c:pt idx="545">
                  <c:v>1</c:v>
                </c:pt>
                <c:pt idx="546">
                  <c:v>0</c:v>
                </c:pt>
                <c:pt idx="547">
                  <c:v>0</c:v>
                </c:pt>
                <c:pt idx="548">
                  <c:v>0</c:v>
                </c:pt>
                <c:pt idx="549">
                  <c:v>0</c:v>
                </c:pt>
                <c:pt idx="550">
                  <c:v>0</c:v>
                </c:pt>
                <c:pt idx="551">
                  <c:v>0</c:v>
                </c:pt>
                <c:pt idx="552">
                  <c:v>0</c:v>
                </c:pt>
                <c:pt idx="553">
                  <c:v>0</c:v>
                </c:pt>
                <c:pt idx="554">
                  <c:v>0</c:v>
                </c:pt>
                <c:pt idx="555">
                  <c:v>1</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1</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numCache>
            </c:numRef>
          </c:val>
          <c:smooth val="0"/>
          <c:extLst>
            <c:ext xmlns:c16="http://schemas.microsoft.com/office/drawing/2014/chart" uri="{C3380CC4-5D6E-409C-BE32-E72D297353CC}">
              <c16:uniqueId val="{00000000-6E66-413B-BA8D-A78D964BCE80}"/>
            </c:ext>
          </c:extLst>
        </c:ser>
        <c:dLbls>
          <c:showLegendKey val="0"/>
          <c:showVal val="0"/>
          <c:showCatName val="0"/>
          <c:showSerName val="0"/>
          <c:showPercent val="0"/>
          <c:showBubbleSize val="0"/>
        </c:dLbls>
        <c:smooth val="0"/>
        <c:axId val="1952794559"/>
        <c:axId val="1952795391"/>
      </c:lineChart>
      <c:catAx>
        <c:axId val="1952794559"/>
        <c:scaling>
          <c:orientation val="minMax"/>
        </c:scaling>
        <c:delete val="0"/>
        <c:axPos val="b"/>
        <c:numFmt formatCode="m/d/yyyy\ h: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52795391"/>
        <c:crosses val="autoZero"/>
        <c:auto val="0"/>
        <c:lblAlgn val="ctr"/>
        <c:lblOffset val="100"/>
        <c:noMultiLvlLbl val="0"/>
      </c:catAx>
      <c:valAx>
        <c:axId val="1952795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5279455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18DF60A2-155B-5A45-A623-55E7A991191B}" type="datetimeFigureOut">
              <a:rPr lang="ja-JP" altLang="en-US"/>
              <a:pPr>
                <a:defRPr/>
              </a:pPr>
              <a:t>2020/8/24</a:t>
            </a:fld>
            <a:endParaRPr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ja-JP" altLang="en-US" noProof="0"/>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E52DE56-9016-7646-809A-B5CBDB9F824B}" type="slidenum">
              <a:rPr lang="ja-JP" altLang="en-US"/>
              <a:pPr>
                <a:defRPr/>
              </a:pPr>
              <a:t>‹#›</a:t>
            </a:fld>
            <a:endParaRPr lang="ja-JP" altLang="en-US"/>
          </a:p>
        </p:txBody>
      </p:sp>
    </p:spTree>
    <p:extLst>
      <p:ext uri="{BB962C8B-B14F-4D97-AF65-F5344CB8AC3E}">
        <p14:creationId xmlns:p14="http://schemas.microsoft.com/office/powerpoint/2010/main" val="18889980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スライド イメージ プレースホルダ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362"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5363"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charset="0"/>
                <a:ea typeface="ＭＳ Ｐゴシック" charset="-128"/>
              </a:defRPr>
            </a:lvl1pPr>
            <a:lvl2pPr marL="742950" indent="-285750">
              <a:spcBef>
                <a:spcPct val="30000"/>
              </a:spcBef>
              <a:defRPr kumimoji="1" sz="1200">
                <a:solidFill>
                  <a:schemeClr val="tx1"/>
                </a:solidFill>
                <a:latin typeface="Calibri" charset="0"/>
                <a:ea typeface="ＭＳ Ｐゴシック" charset="-128"/>
              </a:defRPr>
            </a:lvl2pPr>
            <a:lvl3pPr marL="1143000" indent="-228600">
              <a:spcBef>
                <a:spcPct val="30000"/>
              </a:spcBef>
              <a:defRPr kumimoji="1" sz="1200">
                <a:solidFill>
                  <a:schemeClr val="tx1"/>
                </a:solidFill>
                <a:latin typeface="Calibri" charset="0"/>
                <a:ea typeface="ＭＳ Ｐゴシック" charset="-128"/>
              </a:defRPr>
            </a:lvl3pPr>
            <a:lvl4pPr marL="1600200" indent="-228600">
              <a:spcBef>
                <a:spcPct val="30000"/>
              </a:spcBef>
              <a:defRPr kumimoji="1" sz="1200">
                <a:solidFill>
                  <a:schemeClr val="tx1"/>
                </a:solidFill>
                <a:latin typeface="Calibri" charset="0"/>
                <a:ea typeface="ＭＳ Ｐゴシック" charset="-128"/>
              </a:defRPr>
            </a:lvl4pPr>
            <a:lvl5pPr marL="2057400" indent="-228600">
              <a:spcBef>
                <a:spcPct val="30000"/>
              </a:spcBef>
              <a:defRPr kumimoji="1" sz="1200">
                <a:solidFill>
                  <a:schemeClr val="tx1"/>
                </a:solidFill>
                <a:latin typeface="Calibri" charset="0"/>
                <a:ea typeface="ＭＳ Ｐゴシック" charset="-128"/>
              </a:defRPr>
            </a:lvl5pPr>
            <a:lvl6pPr marL="25146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6pPr>
            <a:lvl7pPr marL="29718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7pPr>
            <a:lvl8pPr marL="34290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8pPr>
            <a:lvl9pPr marL="38862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9pPr>
          </a:lstStyle>
          <a:p>
            <a:pPr>
              <a:spcBef>
                <a:spcPct val="0"/>
              </a:spcBef>
            </a:pPr>
            <a:fld id="{0A827CC3-9952-E947-84F8-1D90C4B490C0}" type="slidenum">
              <a:rPr lang="ja-JP" altLang="en-US">
                <a:latin typeface="Arial" charset="0"/>
              </a:rPr>
              <a:pPr>
                <a:spcBef>
                  <a:spcPct val="0"/>
                </a:spcBef>
              </a:pPr>
              <a:t>1</a:t>
            </a:fld>
            <a:endParaRPr lang="ja-JP" altLang="en-US">
              <a:latin typeface="Arial" charset="0"/>
            </a:endParaRPr>
          </a:p>
        </p:txBody>
      </p:sp>
    </p:spTree>
    <p:extLst>
      <p:ext uri="{BB962C8B-B14F-4D97-AF65-F5344CB8AC3E}">
        <p14:creationId xmlns:p14="http://schemas.microsoft.com/office/powerpoint/2010/main" val="2139086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ターゲット牛に焦点を当てれば、以下の</a:t>
            </a:r>
            <a:r>
              <a:rPr kumimoji="1" lang="en-US" altLang="ja-JP" dirty="0" smtClean="0"/>
              <a:t>4</a:t>
            </a:r>
            <a:r>
              <a:rPr kumimoji="1" lang="ja-JP" altLang="en-US" dirty="0" smtClean="0"/>
              <a:t>パターンに大別できる</a:t>
            </a:r>
            <a:endParaRPr kumimoji="1" lang="en-US" altLang="ja-JP" dirty="0" smtClean="0"/>
          </a:p>
          <a:p>
            <a:r>
              <a:rPr kumimoji="1" lang="ja-JP" altLang="en-US" dirty="0" smtClean="0"/>
              <a:t>この中である程度のパターン</a:t>
            </a:r>
            <a:r>
              <a:rPr kumimoji="1" lang="en-US" altLang="ja-JP" dirty="0" smtClean="0"/>
              <a:t>2-4</a:t>
            </a:r>
            <a:r>
              <a:rPr kumimoji="1" lang="ja-JP" altLang="en-US" dirty="0" smtClean="0"/>
              <a:t>を許容することでコミュニティが継続しているとみなし、許容できない場合には変化点としてとらえることで、柔軟にコミュニティを定義する</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23</a:t>
            </a:fld>
            <a:endParaRPr lang="ja-JP" altLang="en-US"/>
          </a:p>
        </p:txBody>
      </p:sp>
    </p:spTree>
    <p:extLst>
      <p:ext uri="{BB962C8B-B14F-4D97-AF65-F5344CB8AC3E}">
        <p14:creationId xmlns:p14="http://schemas.microsoft.com/office/powerpoint/2010/main" val="875356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変化点検知のアルゴリズムを考えるにあたり定式化を試みた．</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24</a:t>
            </a:fld>
            <a:endParaRPr lang="ja-JP" altLang="en-US"/>
          </a:p>
        </p:txBody>
      </p:sp>
    </p:spTree>
    <p:extLst>
      <p:ext uri="{BB962C8B-B14F-4D97-AF65-F5344CB8AC3E}">
        <p14:creationId xmlns:p14="http://schemas.microsoft.com/office/powerpoint/2010/main" val="4044587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25</a:t>
            </a:fld>
            <a:endParaRPr lang="ja-JP" altLang="en-US"/>
          </a:p>
        </p:txBody>
      </p:sp>
    </p:spTree>
    <p:extLst>
      <p:ext uri="{BB962C8B-B14F-4D97-AF65-F5344CB8AC3E}">
        <p14:creationId xmlns:p14="http://schemas.microsoft.com/office/powerpoint/2010/main" val="2416228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28</a:t>
            </a:fld>
            <a:endParaRPr lang="ja-JP" altLang="en-US"/>
          </a:p>
        </p:txBody>
      </p:sp>
    </p:spTree>
    <p:extLst>
      <p:ext uri="{BB962C8B-B14F-4D97-AF65-F5344CB8AC3E}">
        <p14:creationId xmlns:p14="http://schemas.microsoft.com/office/powerpoint/2010/main" val="2777196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あまり良い方法が思いつかなかったので持ち越し</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a:t>
            </a:fld>
            <a:endParaRPr lang="ja-JP" altLang="en-US"/>
          </a:p>
        </p:txBody>
      </p:sp>
    </p:spTree>
    <p:extLst>
      <p:ext uri="{BB962C8B-B14F-4D97-AF65-F5344CB8AC3E}">
        <p14:creationId xmlns:p14="http://schemas.microsoft.com/office/powerpoint/2010/main" val="644197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変化点検知のアルゴリズムを考えるにあたり定式化を試みた．</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3</a:t>
            </a:fld>
            <a:endParaRPr lang="ja-JP" altLang="en-US"/>
          </a:p>
        </p:txBody>
      </p:sp>
    </p:spTree>
    <p:extLst>
      <p:ext uri="{BB962C8B-B14F-4D97-AF65-F5344CB8AC3E}">
        <p14:creationId xmlns:p14="http://schemas.microsoft.com/office/powerpoint/2010/main" val="2385152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ねらい・イメージについて</a:t>
            </a:r>
            <a:endParaRPr kumimoji="1" lang="en-US" altLang="ja-JP" dirty="0" smtClean="0"/>
          </a:p>
          <a:p>
            <a:r>
              <a:rPr kumimoji="1" lang="en-US" altLang="ja-JP" dirty="0" smtClean="0"/>
              <a:t>1. </a:t>
            </a:r>
            <a:r>
              <a:rPr kumimoji="1" lang="ja-JP" altLang="en-US" dirty="0" smtClean="0"/>
              <a:t>牛ごとに異なるはずのコミュニティの分岐点を今まで統一してみていたものを変化点という概念を導入して柔軟に考えることができるのではないかと考えられる</a:t>
            </a:r>
            <a:endParaRPr kumimoji="1" lang="en-US" altLang="ja-JP" dirty="0" smtClean="0"/>
          </a:p>
          <a:p>
            <a:r>
              <a:rPr kumimoji="1" lang="en-US" altLang="ja-JP" dirty="0" smtClean="0"/>
              <a:t>2.</a:t>
            </a:r>
            <a:r>
              <a:rPr kumimoji="1" lang="en-US" altLang="ja-JP" baseline="0" dirty="0" smtClean="0"/>
              <a:t> </a:t>
            </a:r>
            <a:r>
              <a:rPr kumimoji="1" lang="ja-JP" altLang="en-US" dirty="0" smtClean="0"/>
              <a:t>今までコミュニティの粒度をいくらにするか、という課題があったが、それをパラメータエータ・シータを変化させることで目的に応じてコミュニティの粒度を変えられる</a:t>
            </a:r>
            <a:endParaRPr kumimoji="1" lang="en-US" altLang="ja-JP" dirty="0" smtClean="0"/>
          </a:p>
          <a:p>
            <a:r>
              <a:rPr kumimoji="1" lang="ja-JP" altLang="en-US" dirty="0" smtClean="0"/>
              <a:t>コミュニティの同定方法や変化点検知の条件に問題がある場合もあるので完璧ではない．</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4</a:t>
            </a:fld>
            <a:endParaRPr lang="ja-JP" altLang="en-US"/>
          </a:p>
        </p:txBody>
      </p:sp>
    </p:spTree>
    <p:extLst>
      <p:ext uri="{BB962C8B-B14F-4D97-AF65-F5344CB8AC3E}">
        <p14:creationId xmlns:p14="http://schemas.microsoft.com/office/powerpoint/2010/main" val="1211666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動機として</a:t>
            </a:r>
            <a:r>
              <a:rPr kumimoji="1" lang="en-US" altLang="ja-JP" dirty="0" smtClean="0"/>
              <a:t>2</a:t>
            </a:r>
            <a:r>
              <a:rPr kumimoji="1" lang="ja-JP" altLang="en-US" dirty="0" smtClean="0"/>
              <a:t>点</a:t>
            </a:r>
            <a:endParaRPr kumimoji="1" lang="en-US" altLang="ja-JP" dirty="0" smtClean="0"/>
          </a:p>
          <a:p>
            <a:r>
              <a:rPr kumimoji="1" lang="en-US" altLang="ja-JP" dirty="0" smtClean="0"/>
              <a:t>1</a:t>
            </a:r>
            <a:r>
              <a:rPr kumimoji="1" lang="ja-JP" altLang="en-US" dirty="0" smtClean="0"/>
              <a:t>点目はコミュニティ抽出法としての</a:t>
            </a:r>
            <a:r>
              <a:rPr kumimoji="1" lang="en-US" altLang="ja-JP" dirty="0" smtClean="0"/>
              <a:t>Louvain</a:t>
            </a:r>
            <a:r>
              <a:rPr kumimoji="1" lang="ja-JP" altLang="en-US" dirty="0" smtClean="0"/>
              <a:t>法の限界→コミュニティ推定に動的グラフ推移を使用</a:t>
            </a:r>
            <a:endParaRPr kumimoji="1" lang="en-US" altLang="ja-JP" dirty="0" smtClean="0"/>
          </a:p>
          <a:p>
            <a:r>
              <a:rPr kumimoji="1" lang="en-US" altLang="ja-JP" dirty="0" smtClean="0"/>
              <a:t>2</a:t>
            </a:r>
            <a:r>
              <a:rPr kumimoji="1" lang="ja-JP" altLang="en-US" dirty="0" smtClean="0"/>
              <a:t>点目はコミュニティ変化点検知をする際にコミュニティ推定後のメンバのみから変化点を検知することが</a:t>
            </a:r>
            <a:r>
              <a:rPr kumimoji="1" lang="en-US" altLang="ja-JP" dirty="0" smtClean="0"/>
              <a:t>1</a:t>
            </a:r>
            <a:r>
              <a:rPr kumimoji="1" lang="ja-JP" altLang="en-US" dirty="0" smtClean="0"/>
              <a:t>点目の理由により限界にあるため，インタラクショングラフから変化点を検知した方が良いと考えたため</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8</a:t>
            </a:fld>
            <a:endParaRPr lang="ja-JP" altLang="en-US"/>
          </a:p>
        </p:txBody>
      </p:sp>
    </p:spTree>
    <p:extLst>
      <p:ext uri="{BB962C8B-B14F-4D97-AF65-F5344CB8AC3E}">
        <p14:creationId xmlns:p14="http://schemas.microsoft.com/office/powerpoint/2010/main" val="3316977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13</a:t>
            </a:fld>
            <a:endParaRPr lang="ja-JP" altLang="en-US"/>
          </a:p>
        </p:txBody>
      </p:sp>
    </p:spTree>
    <p:extLst>
      <p:ext uri="{BB962C8B-B14F-4D97-AF65-F5344CB8AC3E}">
        <p14:creationId xmlns:p14="http://schemas.microsoft.com/office/powerpoint/2010/main" val="1227615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19</a:t>
            </a:fld>
            <a:endParaRPr lang="ja-JP" altLang="en-US"/>
          </a:p>
        </p:txBody>
      </p:sp>
    </p:spTree>
    <p:extLst>
      <p:ext uri="{BB962C8B-B14F-4D97-AF65-F5344CB8AC3E}">
        <p14:creationId xmlns:p14="http://schemas.microsoft.com/office/powerpoint/2010/main" val="970003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変化点検知のアルゴリズムを考えるにあたり定式化を試みた．</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20</a:t>
            </a:fld>
            <a:endParaRPr lang="ja-JP" altLang="en-US"/>
          </a:p>
        </p:txBody>
      </p:sp>
    </p:spTree>
    <p:extLst>
      <p:ext uri="{BB962C8B-B14F-4D97-AF65-F5344CB8AC3E}">
        <p14:creationId xmlns:p14="http://schemas.microsoft.com/office/powerpoint/2010/main" val="3516604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21</a:t>
            </a:fld>
            <a:endParaRPr lang="ja-JP" altLang="en-US"/>
          </a:p>
        </p:txBody>
      </p:sp>
    </p:spTree>
    <p:extLst>
      <p:ext uri="{BB962C8B-B14F-4D97-AF65-F5344CB8AC3E}">
        <p14:creationId xmlns:p14="http://schemas.microsoft.com/office/powerpoint/2010/main" val="1130869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034DAC-C9F9-CF4A-A3D9-4C6B1B503557}"/>
              </a:ext>
            </a:extLst>
          </p:cNvPr>
          <p:cNvSpPr>
            <a:spLocks noGrp="1"/>
          </p:cNvSpPr>
          <p:nvPr>
            <p:ph type="title" hasCustomPrompt="1"/>
          </p:nvPr>
        </p:nvSpPr>
        <p:spPr>
          <a:xfrm>
            <a:off x="1767454" y="2389869"/>
            <a:ext cx="7018200" cy="1325563"/>
          </a:xfrm>
          <a:prstGeom prst="rect">
            <a:avLst/>
          </a:prstGeom>
        </p:spPr>
        <p:txBody>
          <a:bodyPr/>
          <a:lstStyle>
            <a:lvl1pPr algn="l">
              <a:defRPr sz="4500" spc="225">
                <a:solidFill>
                  <a:srgbClr val="0E5D25"/>
                </a:solidFill>
                <a:effectLst/>
                <a:latin typeface="+mn-lt"/>
              </a:defRPr>
            </a:lvl1pPr>
          </a:lstStyle>
          <a:p>
            <a:r>
              <a:rPr kumimoji="1" lang="en-US" altLang="ja-JP" dirty="0"/>
              <a:t>Sample heading.</a:t>
            </a:r>
            <a:endParaRPr kumimoji="1" lang="ja-JP" altLang="en-US"/>
          </a:p>
        </p:txBody>
      </p:sp>
      <p:sp>
        <p:nvSpPr>
          <p:cNvPr id="15" name="テキスト プレースホルダー 14">
            <a:extLst>
              <a:ext uri="{FF2B5EF4-FFF2-40B4-BE49-F238E27FC236}">
                <a16:creationId xmlns:a16="http://schemas.microsoft.com/office/drawing/2014/main" id="{49B3FEEC-ABF9-9044-8DC2-DC35EB3567B7}"/>
              </a:ext>
            </a:extLst>
          </p:cNvPr>
          <p:cNvSpPr>
            <a:spLocks noGrp="1"/>
          </p:cNvSpPr>
          <p:nvPr>
            <p:ph type="body" sz="quarter" idx="10" hasCustomPrompt="1"/>
          </p:nvPr>
        </p:nvSpPr>
        <p:spPr>
          <a:xfrm>
            <a:off x="1776335" y="3625624"/>
            <a:ext cx="7004185" cy="1044575"/>
          </a:xfrm>
          <a:prstGeom prst="rect">
            <a:avLst/>
          </a:prstGeom>
        </p:spPr>
        <p:txBody>
          <a:bodyPr/>
          <a:lstStyle>
            <a:lvl1pPr marL="0" indent="0" algn="l">
              <a:buNone/>
              <a:defRPr sz="2700">
                <a:solidFill>
                  <a:sysClr val="windowText" lastClr="000000"/>
                </a:solidFill>
                <a:effectLst/>
                <a:latin typeface="+mn-lt"/>
              </a:defRPr>
            </a:lvl1pPr>
          </a:lstStyle>
          <a:p>
            <a:r>
              <a:rPr kumimoji="1" lang="en-US" altLang="ja-JP" dirty="0"/>
              <a:t>Sample heading. Click to add text.</a:t>
            </a:r>
            <a:endParaRPr kumimoji="1" lang="ja-JP" altLang="en-US"/>
          </a:p>
        </p:txBody>
      </p:sp>
      <p:pic>
        <p:nvPicPr>
          <p:cNvPr id="14" name="図 13">
            <a:extLst>
              <a:ext uri="{FF2B5EF4-FFF2-40B4-BE49-F238E27FC236}">
                <a16:creationId xmlns:a16="http://schemas.microsoft.com/office/drawing/2014/main" id="{61DF460C-2CEA-1046-9416-EA8EFF925778}"/>
              </a:ext>
            </a:extLst>
          </p:cNvPr>
          <p:cNvPicPr>
            <a:picLocks noChangeAspect="1"/>
          </p:cNvPicPr>
          <p:nvPr userDrawn="1"/>
        </p:nvPicPr>
        <p:blipFill>
          <a:blip r:embed="rId2"/>
          <a:stretch>
            <a:fillRect/>
          </a:stretch>
        </p:blipFill>
        <p:spPr>
          <a:xfrm>
            <a:off x="391049" y="2375401"/>
            <a:ext cx="1127509" cy="1935342"/>
          </a:xfrm>
          <a:prstGeom prst="rect">
            <a:avLst/>
          </a:prstGeom>
          <a:solidFill>
            <a:schemeClr val="accent2"/>
          </a:solidFill>
        </p:spPr>
      </p:pic>
      <p:sp>
        <p:nvSpPr>
          <p:cNvPr id="18" name="フリーフォーム 17">
            <a:extLst>
              <a:ext uri="{FF2B5EF4-FFF2-40B4-BE49-F238E27FC236}">
                <a16:creationId xmlns:a16="http://schemas.microsoft.com/office/drawing/2014/main" id="{E00CBC8E-4FBC-1E4B-9A00-EC488EF70759}"/>
              </a:ext>
            </a:extLst>
          </p:cNvPr>
          <p:cNvSpPr/>
          <p:nvPr userDrawn="1"/>
        </p:nvSpPr>
        <p:spPr>
          <a:xfrm rot="2111757">
            <a:off x="605251" y="2168671"/>
            <a:ext cx="600464" cy="2307411"/>
          </a:xfrm>
          <a:custGeom>
            <a:avLst/>
            <a:gdLst>
              <a:gd name="connsiteX0" fmla="*/ 538843 w 1081292"/>
              <a:gd name="connsiteY0" fmla="*/ 0 h 3116320"/>
              <a:gd name="connsiteX1" fmla="*/ 1066739 w 1081292"/>
              <a:gd name="connsiteY1" fmla="*/ 430247 h 3116320"/>
              <a:gd name="connsiteX2" fmla="*/ 1076800 w 1081292"/>
              <a:gd name="connsiteY2" fmla="*/ 530051 h 3116320"/>
              <a:gd name="connsiteX3" fmla="*/ 1081292 w 1081292"/>
              <a:gd name="connsiteY3" fmla="*/ 530051 h 3116320"/>
              <a:gd name="connsiteX4" fmla="*/ 1081292 w 1081292"/>
              <a:gd name="connsiteY4" fmla="*/ 2571122 h 3116320"/>
              <a:gd name="connsiteX5" fmla="*/ 1077046 w 1081292"/>
              <a:gd name="connsiteY5" fmla="*/ 2571122 h 3116320"/>
              <a:gd name="connsiteX6" fmla="*/ 1077686 w 1081292"/>
              <a:gd name="connsiteY6" fmla="*/ 2577477 h 3116320"/>
              <a:gd name="connsiteX7" fmla="*/ 538843 w 1081292"/>
              <a:gd name="connsiteY7" fmla="*/ 3116320 h 3116320"/>
              <a:gd name="connsiteX8" fmla="*/ 0 w 1081292"/>
              <a:gd name="connsiteY8" fmla="*/ 2577477 h 3116320"/>
              <a:gd name="connsiteX9" fmla="*/ 1292 w 1081292"/>
              <a:gd name="connsiteY9" fmla="*/ 2564660 h 3116320"/>
              <a:gd name="connsiteX10" fmla="*/ 1292 w 1081292"/>
              <a:gd name="connsiteY10" fmla="*/ 551659 h 3116320"/>
              <a:gd name="connsiteX11" fmla="*/ 0 w 1081292"/>
              <a:gd name="connsiteY11" fmla="*/ 538843 h 3116320"/>
              <a:gd name="connsiteX12" fmla="*/ 538843 w 1081292"/>
              <a:gd name="connsiteY12" fmla="*/ 0 h 311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1292" h="3116320">
                <a:moveTo>
                  <a:pt x="538843" y="0"/>
                </a:moveTo>
                <a:cubicBezTo>
                  <a:pt x="799239" y="0"/>
                  <a:pt x="1016494" y="184705"/>
                  <a:pt x="1066739" y="430247"/>
                </a:cubicBezTo>
                <a:lnTo>
                  <a:pt x="1076800" y="530051"/>
                </a:lnTo>
                <a:lnTo>
                  <a:pt x="1081292" y="530051"/>
                </a:lnTo>
                <a:lnTo>
                  <a:pt x="1081292" y="2571122"/>
                </a:lnTo>
                <a:lnTo>
                  <a:pt x="1077046" y="2571122"/>
                </a:lnTo>
                <a:lnTo>
                  <a:pt x="1077686" y="2577477"/>
                </a:lnTo>
                <a:cubicBezTo>
                  <a:pt x="1077686" y="2875072"/>
                  <a:pt x="836438" y="3116320"/>
                  <a:pt x="538843" y="3116320"/>
                </a:cubicBezTo>
                <a:cubicBezTo>
                  <a:pt x="241248" y="3116320"/>
                  <a:pt x="0" y="2875072"/>
                  <a:pt x="0" y="2577477"/>
                </a:cubicBezTo>
                <a:lnTo>
                  <a:pt x="1292" y="2564660"/>
                </a:lnTo>
                <a:lnTo>
                  <a:pt x="1292" y="551659"/>
                </a:lnTo>
                <a:lnTo>
                  <a:pt x="0" y="538843"/>
                </a:lnTo>
                <a:cubicBezTo>
                  <a:pt x="0" y="241248"/>
                  <a:pt x="241248" y="0"/>
                  <a:pt x="538843" y="0"/>
                </a:cubicBezTo>
                <a:close/>
              </a:path>
            </a:pathLst>
          </a:cu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C6B171BE-8755-9D4C-B387-834511B39650}"/>
              </a:ext>
            </a:extLst>
          </p:cNvPr>
          <p:cNvSpPr>
            <a:spLocks noGrp="1"/>
          </p:cNvSpPr>
          <p:nvPr>
            <p:ph type="sldNum" sz="quarter" idx="11"/>
          </p:nvPr>
        </p:nvSpPr>
        <p:spPr/>
        <p:txBody>
          <a:bodyPr/>
          <a:lstStyle/>
          <a:p>
            <a:fld id="{B5523FDF-1079-0C47-BA65-E35310DA8E0F}" type="slidenum">
              <a:rPr kumimoji="1" lang="ja-JP" altLang="en-US" smtClean="0"/>
              <a:t>‹#›</a:t>
            </a:fld>
            <a:endParaRPr kumimoji="1" lang="ja-JP" altLang="en-US"/>
          </a:p>
        </p:txBody>
      </p:sp>
    </p:spTree>
    <p:extLst>
      <p:ext uri="{BB962C8B-B14F-4D97-AF65-F5344CB8AC3E}">
        <p14:creationId xmlns:p14="http://schemas.microsoft.com/office/powerpoint/2010/main" val="597827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65682" y="379568"/>
            <a:ext cx="7821117" cy="1143000"/>
          </a:xfrm>
          <a:prstGeom prst="rect">
            <a:avLst/>
          </a:prstGeom>
        </p:spPr>
        <p:txBody>
          <a:bodyPr/>
          <a:lstStyle>
            <a:lvl1pPr marL="0" marR="0" indent="0" algn="l" defTabSz="342900" rtl="0" eaLnBrk="0" fontAlgn="base" latinLnBrk="0" hangingPunct="0">
              <a:lnSpc>
                <a:spcPct val="100000"/>
              </a:lnSpc>
              <a:spcBef>
                <a:spcPct val="0"/>
              </a:spcBef>
              <a:spcAft>
                <a:spcPct val="0"/>
              </a:spcAft>
              <a:buClrTx/>
              <a:buSzTx/>
              <a:buFontTx/>
              <a:buNone/>
              <a:tabLst/>
              <a:defRPr>
                <a:solidFill>
                  <a:srgbClr val="0E5D25"/>
                </a:solidFill>
                <a:latin typeface="+mn-lt"/>
              </a:defRPr>
            </a:lvl1pPr>
          </a:lstStyle>
          <a:p>
            <a:r>
              <a:rPr lang="en-US" altLang="ja-JP" dirty="0"/>
              <a:t>Sample heading. Click to add text.</a:t>
            </a:r>
          </a:p>
        </p:txBody>
      </p:sp>
      <p:sp>
        <p:nvSpPr>
          <p:cNvPr id="3" name="コンテンツ プレースホルダ 2"/>
          <p:cNvSpPr>
            <a:spLocks noGrp="1"/>
          </p:cNvSpPr>
          <p:nvPr>
            <p:ph idx="1" hasCustomPrompt="1"/>
          </p:nvPr>
        </p:nvSpPr>
        <p:spPr>
          <a:xfrm>
            <a:off x="865682" y="1600201"/>
            <a:ext cx="7821117" cy="4525963"/>
          </a:xfrm>
          <a:prstGeom prst="rect">
            <a:avLst/>
          </a:prstGeom>
        </p:spPr>
        <p:txBody>
          <a:bodyPr/>
          <a:lstStyle>
            <a:lvl1pPr algn="l">
              <a:defRPr>
                <a:solidFill>
                  <a:schemeClr val="tx1"/>
                </a:solidFill>
                <a:latin typeface="+mn-lt"/>
              </a:defRPr>
            </a:lvl1pPr>
            <a:lvl2pPr algn="l">
              <a:defRPr>
                <a:solidFill>
                  <a:schemeClr val="tx1"/>
                </a:solidFill>
                <a:latin typeface="+mn-lt"/>
              </a:defRPr>
            </a:lvl2pPr>
            <a:lvl3pPr algn="l">
              <a:defRPr>
                <a:solidFill>
                  <a:schemeClr val="tx1"/>
                </a:solidFill>
                <a:latin typeface="+mn-lt"/>
              </a:defRPr>
            </a:lvl3pPr>
            <a:lvl4pPr algn="l">
              <a:defRPr>
                <a:solidFill>
                  <a:schemeClr val="tx1"/>
                </a:solidFill>
                <a:latin typeface="+mn-lt"/>
              </a:defRPr>
            </a:lvl4pPr>
            <a:lvl5pPr algn="l">
              <a:defRPr>
                <a:solidFill>
                  <a:schemeClr val="tx1"/>
                </a:solidFill>
                <a:latin typeface="+mn-lt"/>
              </a:defRPr>
            </a:lvl5pPr>
          </a:lstStyle>
          <a:p>
            <a:r>
              <a:rPr kumimoji="1" lang="en-US" altLang="ja-JP" dirty="0"/>
              <a:t>Sample heading. Click to add text.</a:t>
            </a:r>
            <a:endParaRPr kumimoji="1" lang="ja-JP" altLang="en-US"/>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p>
        </p:txBody>
      </p:sp>
      <p:sp>
        <p:nvSpPr>
          <p:cNvPr id="4" name="フリーフォーム 3">
            <a:extLst>
              <a:ext uri="{FF2B5EF4-FFF2-40B4-BE49-F238E27FC236}">
                <a16:creationId xmlns:a16="http://schemas.microsoft.com/office/drawing/2014/main" id="{66C449FA-E0C6-CE43-BAEE-BFBB118DC70D}"/>
              </a:ext>
            </a:extLst>
          </p:cNvPr>
          <p:cNvSpPr/>
          <p:nvPr userDrawn="1"/>
        </p:nvSpPr>
        <p:spPr>
          <a:xfrm rot="2111757">
            <a:off x="459402" y="245691"/>
            <a:ext cx="249833" cy="960033"/>
          </a:xfrm>
          <a:custGeom>
            <a:avLst/>
            <a:gdLst>
              <a:gd name="connsiteX0" fmla="*/ 538843 w 1081292"/>
              <a:gd name="connsiteY0" fmla="*/ 0 h 3116320"/>
              <a:gd name="connsiteX1" fmla="*/ 1066739 w 1081292"/>
              <a:gd name="connsiteY1" fmla="*/ 430247 h 3116320"/>
              <a:gd name="connsiteX2" fmla="*/ 1076800 w 1081292"/>
              <a:gd name="connsiteY2" fmla="*/ 530051 h 3116320"/>
              <a:gd name="connsiteX3" fmla="*/ 1081292 w 1081292"/>
              <a:gd name="connsiteY3" fmla="*/ 530051 h 3116320"/>
              <a:gd name="connsiteX4" fmla="*/ 1081292 w 1081292"/>
              <a:gd name="connsiteY4" fmla="*/ 2571122 h 3116320"/>
              <a:gd name="connsiteX5" fmla="*/ 1077046 w 1081292"/>
              <a:gd name="connsiteY5" fmla="*/ 2571122 h 3116320"/>
              <a:gd name="connsiteX6" fmla="*/ 1077686 w 1081292"/>
              <a:gd name="connsiteY6" fmla="*/ 2577477 h 3116320"/>
              <a:gd name="connsiteX7" fmla="*/ 538843 w 1081292"/>
              <a:gd name="connsiteY7" fmla="*/ 3116320 h 3116320"/>
              <a:gd name="connsiteX8" fmla="*/ 0 w 1081292"/>
              <a:gd name="connsiteY8" fmla="*/ 2577477 h 3116320"/>
              <a:gd name="connsiteX9" fmla="*/ 1292 w 1081292"/>
              <a:gd name="connsiteY9" fmla="*/ 2564660 h 3116320"/>
              <a:gd name="connsiteX10" fmla="*/ 1292 w 1081292"/>
              <a:gd name="connsiteY10" fmla="*/ 551659 h 3116320"/>
              <a:gd name="connsiteX11" fmla="*/ 0 w 1081292"/>
              <a:gd name="connsiteY11" fmla="*/ 538843 h 3116320"/>
              <a:gd name="connsiteX12" fmla="*/ 538843 w 1081292"/>
              <a:gd name="connsiteY12" fmla="*/ 0 h 311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1292" h="3116320">
                <a:moveTo>
                  <a:pt x="538843" y="0"/>
                </a:moveTo>
                <a:cubicBezTo>
                  <a:pt x="799239" y="0"/>
                  <a:pt x="1016494" y="184705"/>
                  <a:pt x="1066739" y="430247"/>
                </a:cubicBezTo>
                <a:lnTo>
                  <a:pt x="1076800" y="530051"/>
                </a:lnTo>
                <a:lnTo>
                  <a:pt x="1081292" y="530051"/>
                </a:lnTo>
                <a:lnTo>
                  <a:pt x="1081292" y="2571122"/>
                </a:lnTo>
                <a:lnTo>
                  <a:pt x="1077046" y="2571122"/>
                </a:lnTo>
                <a:lnTo>
                  <a:pt x="1077686" y="2577477"/>
                </a:lnTo>
                <a:cubicBezTo>
                  <a:pt x="1077686" y="2875072"/>
                  <a:pt x="836438" y="3116320"/>
                  <a:pt x="538843" y="3116320"/>
                </a:cubicBezTo>
                <a:cubicBezTo>
                  <a:pt x="241248" y="3116320"/>
                  <a:pt x="0" y="2875072"/>
                  <a:pt x="0" y="2577477"/>
                </a:cubicBezTo>
                <a:lnTo>
                  <a:pt x="1292" y="2564660"/>
                </a:lnTo>
                <a:lnTo>
                  <a:pt x="1292" y="551659"/>
                </a:lnTo>
                <a:lnTo>
                  <a:pt x="0" y="538843"/>
                </a:lnTo>
                <a:cubicBezTo>
                  <a:pt x="0" y="241248"/>
                  <a:pt x="241248" y="0"/>
                  <a:pt x="538843" y="0"/>
                </a:cubicBezTo>
                <a:close/>
              </a:path>
            </a:pathLst>
          </a:cu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9A448A4-B02A-BD44-BD60-349B87CF0FDA}"/>
              </a:ext>
            </a:extLst>
          </p:cNvPr>
          <p:cNvSpPr/>
          <p:nvPr userDrawn="1"/>
        </p:nvSpPr>
        <p:spPr>
          <a:xfrm>
            <a:off x="722758" y="1131843"/>
            <a:ext cx="8035247" cy="67371"/>
          </a:xfrm>
          <a:prstGeom prst="rect">
            <a:avLst/>
          </a:pr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0A7B0E7E-F5E6-A645-978B-2F4FD0A468E5}"/>
              </a:ext>
            </a:extLst>
          </p:cNvPr>
          <p:cNvSpPr>
            <a:spLocks noGrp="1"/>
          </p:cNvSpPr>
          <p:nvPr>
            <p:ph type="sldNum" sz="quarter" idx="10"/>
          </p:nvPr>
        </p:nvSpPr>
        <p:spPr/>
        <p:txBody>
          <a:bodyPr/>
          <a:lstStyle/>
          <a:p>
            <a:fld id="{B5523FDF-1079-0C47-BA65-E35310DA8E0F}" type="slidenum">
              <a:rPr kumimoji="1" lang="ja-JP" altLang="en-US" smtClean="0"/>
              <a:t>‹#›</a:t>
            </a:fld>
            <a:endParaRPr kumimoji="1" lang="ja-JP" altLang="en-US"/>
          </a:p>
        </p:txBody>
      </p:sp>
    </p:spTree>
    <p:extLst>
      <p:ext uri="{BB962C8B-B14F-4D97-AF65-F5344CB8AC3E}">
        <p14:creationId xmlns:p14="http://schemas.microsoft.com/office/powerpoint/2010/main" val="1754745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フリーフォーム 3">
            <a:extLst>
              <a:ext uri="{FF2B5EF4-FFF2-40B4-BE49-F238E27FC236}">
                <a16:creationId xmlns:a16="http://schemas.microsoft.com/office/drawing/2014/main" id="{658678E3-B29E-1A47-8A70-FAFEBB2E74E7}"/>
              </a:ext>
            </a:extLst>
          </p:cNvPr>
          <p:cNvSpPr/>
          <p:nvPr userDrawn="1"/>
        </p:nvSpPr>
        <p:spPr>
          <a:xfrm rot="2111757">
            <a:off x="459402" y="245691"/>
            <a:ext cx="249833" cy="960033"/>
          </a:xfrm>
          <a:custGeom>
            <a:avLst/>
            <a:gdLst>
              <a:gd name="connsiteX0" fmla="*/ 538843 w 1081292"/>
              <a:gd name="connsiteY0" fmla="*/ 0 h 3116320"/>
              <a:gd name="connsiteX1" fmla="*/ 1066739 w 1081292"/>
              <a:gd name="connsiteY1" fmla="*/ 430247 h 3116320"/>
              <a:gd name="connsiteX2" fmla="*/ 1076800 w 1081292"/>
              <a:gd name="connsiteY2" fmla="*/ 530051 h 3116320"/>
              <a:gd name="connsiteX3" fmla="*/ 1081292 w 1081292"/>
              <a:gd name="connsiteY3" fmla="*/ 530051 h 3116320"/>
              <a:gd name="connsiteX4" fmla="*/ 1081292 w 1081292"/>
              <a:gd name="connsiteY4" fmla="*/ 2571122 h 3116320"/>
              <a:gd name="connsiteX5" fmla="*/ 1077046 w 1081292"/>
              <a:gd name="connsiteY5" fmla="*/ 2571122 h 3116320"/>
              <a:gd name="connsiteX6" fmla="*/ 1077686 w 1081292"/>
              <a:gd name="connsiteY6" fmla="*/ 2577477 h 3116320"/>
              <a:gd name="connsiteX7" fmla="*/ 538843 w 1081292"/>
              <a:gd name="connsiteY7" fmla="*/ 3116320 h 3116320"/>
              <a:gd name="connsiteX8" fmla="*/ 0 w 1081292"/>
              <a:gd name="connsiteY8" fmla="*/ 2577477 h 3116320"/>
              <a:gd name="connsiteX9" fmla="*/ 1292 w 1081292"/>
              <a:gd name="connsiteY9" fmla="*/ 2564660 h 3116320"/>
              <a:gd name="connsiteX10" fmla="*/ 1292 w 1081292"/>
              <a:gd name="connsiteY10" fmla="*/ 551659 h 3116320"/>
              <a:gd name="connsiteX11" fmla="*/ 0 w 1081292"/>
              <a:gd name="connsiteY11" fmla="*/ 538843 h 3116320"/>
              <a:gd name="connsiteX12" fmla="*/ 538843 w 1081292"/>
              <a:gd name="connsiteY12" fmla="*/ 0 h 311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1292" h="3116320">
                <a:moveTo>
                  <a:pt x="538843" y="0"/>
                </a:moveTo>
                <a:cubicBezTo>
                  <a:pt x="799239" y="0"/>
                  <a:pt x="1016494" y="184705"/>
                  <a:pt x="1066739" y="430247"/>
                </a:cubicBezTo>
                <a:lnTo>
                  <a:pt x="1076800" y="530051"/>
                </a:lnTo>
                <a:lnTo>
                  <a:pt x="1081292" y="530051"/>
                </a:lnTo>
                <a:lnTo>
                  <a:pt x="1081292" y="2571122"/>
                </a:lnTo>
                <a:lnTo>
                  <a:pt x="1077046" y="2571122"/>
                </a:lnTo>
                <a:lnTo>
                  <a:pt x="1077686" y="2577477"/>
                </a:lnTo>
                <a:cubicBezTo>
                  <a:pt x="1077686" y="2875072"/>
                  <a:pt x="836438" y="3116320"/>
                  <a:pt x="538843" y="3116320"/>
                </a:cubicBezTo>
                <a:cubicBezTo>
                  <a:pt x="241248" y="3116320"/>
                  <a:pt x="0" y="2875072"/>
                  <a:pt x="0" y="2577477"/>
                </a:cubicBezTo>
                <a:lnTo>
                  <a:pt x="1292" y="2564660"/>
                </a:lnTo>
                <a:lnTo>
                  <a:pt x="1292" y="551659"/>
                </a:lnTo>
                <a:lnTo>
                  <a:pt x="0" y="538843"/>
                </a:lnTo>
                <a:cubicBezTo>
                  <a:pt x="0" y="241248"/>
                  <a:pt x="241248" y="0"/>
                  <a:pt x="538843" y="0"/>
                </a:cubicBezTo>
                <a:close/>
              </a:path>
            </a:pathLst>
          </a:cu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4CEB08C4-8632-A043-937C-49F5891AAA95}"/>
              </a:ext>
            </a:extLst>
          </p:cNvPr>
          <p:cNvSpPr/>
          <p:nvPr userDrawn="1"/>
        </p:nvSpPr>
        <p:spPr>
          <a:xfrm>
            <a:off x="722758" y="1131843"/>
            <a:ext cx="8035247" cy="67371"/>
          </a:xfrm>
          <a:prstGeom prst="rect">
            <a:avLst/>
          </a:pr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5961DC94-ADF4-0D4F-8E93-5480A087D415}"/>
              </a:ext>
            </a:extLst>
          </p:cNvPr>
          <p:cNvSpPr>
            <a:spLocks noGrp="1"/>
          </p:cNvSpPr>
          <p:nvPr>
            <p:ph type="sldNum" sz="quarter" idx="10"/>
          </p:nvPr>
        </p:nvSpPr>
        <p:spPr/>
        <p:txBody>
          <a:bodyPr/>
          <a:lstStyle/>
          <a:p>
            <a:fld id="{B5523FDF-1079-0C47-BA65-E35310DA8E0F}" type="slidenum">
              <a:rPr kumimoji="1" lang="ja-JP" altLang="en-US" smtClean="0"/>
              <a:t>‹#›</a:t>
            </a:fld>
            <a:endParaRPr kumimoji="1" lang="ja-JP" altLang="en-US"/>
          </a:p>
        </p:txBody>
      </p:sp>
    </p:spTree>
    <p:extLst>
      <p:ext uri="{BB962C8B-B14F-4D97-AF65-F5344CB8AC3E}">
        <p14:creationId xmlns:p14="http://schemas.microsoft.com/office/powerpoint/2010/main" val="16410385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CA9615-4E7D-4E41-9D27-89B6237CAF5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523FDF-1079-0C47-BA65-E35310DA8E0F}"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hf hdr="0" ftr="0" dt="0"/>
  <p:txStyles>
    <p:title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p:titleStyle>
    <p:body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p:bodyStyle>
    <p:otherStyle>
      <a:defPPr>
        <a:defRPr lang="ja-JP"/>
      </a:defPPr>
      <a:lvl1pPr marL="0" algn="l" defTabSz="342900" rtl="0" eaLnBrk="1" latinLnBrk="0" hangingPunct="1">
        <a:defRPr kumimoji="1" sz="1350" kern="1200">
          <a:solidFill>
            <a:schemeClr val="tx1"/>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2.mp4"/><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6.jpg"/><Relationship Id="rId7" Type="http://schemas.openxmlformats.org/officeDocument/2006/relationships/image" Target="../media/image33.png"/><Relationship Id="rId2" Type="http://schemas.openxmlformats.org/officeDocument/2006/relationships/image" Target="../media/image15.jp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18.jpg"/><Relationship Id="rId4" Type="http://schemas.openxmlformats.org/officeDocument/2006/relationships/image" Target="../media/image17.jp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9.JP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hyperlink" Target="https://library.naist.jp/mylimedio/dllimedio/showpdf2.cgi/DLPDFR012648_P1-48" TargetMode="External"/><Relationship Id="rId3" Type="http://schemas.microsoft.com/office/2007/relationships/media" Target="../media/media4.mp4"/><Relationship Id="rId7" Type="http://schemas.openxmlformats.org/officeDocument/2006/relationships/image" Target="../media/image4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9.png"/><Relationship Id="rId11" Type="http://schemas.openxmlformats.org/officeDocument/2006/relationships/image" Target="../media/image21.png"/><Relationship Id="rId5" Type="http://schemas.openxmlformats.org/officeDocument/2006/relationships/slideLayout" Target="../slideLayouts/slideLayout3.xml"/><Relationship Id="rId10" Type="http://schemas.openxmlformats.org/officeDocument/2006/relationships/image" Target="../media/image20.png"/><Relationship Id="rId4" Type="http://schemas.openxmlformats.org/officeDocument/2006/relationships/video" Target="../media/media4.mp4"/><Relationship Id="rId9" Type="http://schemas.openxmlformats.org/officeDocument/2006/relationships/hyperlink" Target="https://www.researchgate.net/profile/Pascal_Held/publication/297570864_Dynamic_Clustering_in_Social_Networks_using_Louvain_and_Infomap_Method/links/56dfef8c08aec4b3333c2a12.pdf"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7.jpg"/><Relationship Id="rId7" Type="http://schemas.openxmlformats.org/officeDocument/2006/relationships/image" Target="../media/image46.png"/><Relationship Id="rId2" Type="http://schemas.openxmlformats.org/officeDocument/2006/relationships/notesSlide" Target="../notesSlides/notesSlide7.xml"/><Relationship Id="rId16"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42.png"/><Relationship Id="rId5" Type="http://schemas.openxmlformats.org/officeDocument/2006/relationships/image" Target="../media/image44.png"/><Relationship Id="rId15" Type="http://schemas.openxmlformats.org/officeDocument/2006/relationships/image" Target="../media/image49.png"/><Relationship Id="rId10" Type="http://schemas.openxmlformats.org/officeDocument/2006/relationships/image" Target="../media/image41.png"/><Relationship Id="rId4" Type="http://schemas.openxmlformats.org/officeDocument/2006/relationships/image" Target="../media/image43.png"/><Relationship Id="rId9" Type="http://schemas.openxmlformats.org/officeDocument/2006/relationships/image" Target="../media/image22.jpg"/><Relationship Id="rId1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7" Type="http://schemas.openxmlformats.org/officeDocument/2006/relationships/image" Target="../media/image53.png"/><Relationship Id="rId2" Type="http://schemas.openxmlformats.org/officeDocument/2006/relationships/image" Target="../media/image19.JPG"/><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91.png"/><Relationship Id="rId10" Type="http://schemas.openxmlformats.org/officeDocument/2006/relationships/image" Target="../media/image55.png"/><Relationship Id="rId4" Type="http://schemas.openxmlformats.org/officeDocument/2006/relationships/image" Target="../media/image380.png"/><Relationship Id="rId9" Type="http://schemas.openxmlformats.org/officeDocument/2006/relationships/image" Target="../media/image130.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0.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0.png"/><Relationship Id="rId5" Type="http://schemas.openxmlformats.org/officeDocument/2006/relationships/image" Target="../media/image15.png"/><Relationship Id="rId10" Type="http://schemas.openxmlformats.org/officeDocument/2006/relationships/image" Target="../media/image200.png"/><Relationship Id="rId4" Type="http://schemas.openxmlformats.org/officeDocument/2006/relationships/image" Target="../media/image7.jpg"/><Relationship Id="rId9"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2D6C1-FB40-CE4B-A367-79DF8B5BB2F2}"/>
              </a:ext>
            </a:extLst>
          </p:cNvPr>
          <p:cNvSpPr>
            <a:spLocks noGrp="1"/>
          </p:cNvSpPr>
          <p:nvPr>
            <p:ph type="title"/>
          </p:nvPr>
        </p:nvSpPr>
        <p:spPr/>
        <p:txBody>
          <a:bodyPr/>
          <a:lstStyle/>
          <a:p>
            <a:r>
              <a:rPr kumimoji="1" lang="en-US" altLang="ja-JP" dirty="0" smtClean="0"/>
              <a:t>Graph</a:t>
            </a:r>
            <a:r>
              <a:rPr lang="ja-JP" altLang="en-US" dirty="0"/>
              <a:t> </a:t>
            </a:r>
            <a:r>
              <a:rPr lang="en-US" altLang="ja-JP" dirty="0" smtClean="0"/>
              <a:t>Transition</a:t>
            </a:r>
            <a:endParaRPr kumimoji="1" lang="ja-JP" altLang="en-US" dirty="0"/>
          </a:p>
        </p:txBody>
      </p:sp>
      <p:sp>
        <p:nvSpPr>
          <p:cNvPr id="3" name="テキスト プレースホルダー 2">
            <a:extLst>
              <a:ext uri="{FF2B5EF4-FFF2-40B4-BE49-F238E27FC236}">
                <a16:creationId xmlns:a16="http://schemas.microsoft.com/office/drawing/2014/main" id="{0AEED9C1-B83F-7546-AD67-12F9C4F8A50A}"/>
              </a:ext>
            </a:extLst>
          </p:cNvPr>
          <p:cNvSpPr>
            <a:spLocks noGrp="1"/>
          </p:cNvSpPr>
          <p:nvPr>
            <p:ph type="body" sz="quarter" idx="10"/>
          </p:nvPr>
        </p:nvSpPr>
        <p:spPr/>
        <p:txBody>
          <a:bodyPr/>
          <a:lstStyle/>
          <a:p>
            <a:r>
              <a:rPr kumimoji="1" lang="en-US" altLang="ja-JP" dirty="0" smtClean="0"/>
              <a:t>Meeting Note.</a:t>
            </a:r>
            <a:endParaRPr kumimoji="1" lang="ja-JP"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2800" dirty="0" smtClean="0"/>
              <a:t>DBSCAN</a:t>
            </a:r>
            <a:r>
              <a:rPr lang="ja-JP" altLang="en-US" dirty="0"/>
              <a:t> </a:t>
            </a:r>
            <a:r>
              <a:rPr lang="en-US" altLang="ja-JP" sz="2000" dirty="0"/>
              <a:t> (Density-based spatial clustering of applications with noise ) </a:t>
            </a:r>
            <a:endParaRPr kumimoji="1" lang="ja-JP" altLang="en-US" dirty="0"/>
          </a:p>
        </p:txBody>
      </p:sp>
      <p:sp>
        <p:nvSpPr>
          <p:cNvPr id="3" name="コンテンツ プレースホルダー 2"/>
          <p:cNvSpPr>
            <a:spLocks noGrp="1"/>
          </p:cNvSpPr>
          <p:nvPr>
            <p:ph idx="1"/>
          </p:nvPr>
        </p:nvSpPr>
        <p:spPr>
          <a:xfrm>
            <a:off x="865682" y="1600201"/>
            <a:ext cx="7821117" cy="2572965"/>
          </a:xfrm>
        </p:spPr>
        <p:txBody>
          <a:bodyPr/>
          <a:lstStyle/>
          <a:p>
            <a:pPr marL="342900" indent="-342900">
              <a:buFont typeface="Wingdings" panose="05000000000000000000" pitchFamily="2" charset="2"/>
              <a:buChar char="u"/>
            </a:pPr>
            <a:r>
              <a:rPr lang="ja-JP" altLang="en-US" sz="2000" dirty="0"/>
              <a:t>密度ベースのクラスタリング</a:t>
            </a:r>
            <a:endParaRPr lang="en-US" altLang="ja-JP" sz="2000" dirty="0"/>
          </a:p>
          <a:p>
            <a:pPr marL="342900" indent="-342900">
              <a:lnSpc>
                <a:spcPct val="150000"/>
              </a:lnSpc>
              <a:buFont typeface="Wingdings" panose="05000000000000000000" pitchFamily="2" charset="2"/>
              <a:buChar char="u"/>
            </a:pPr>
            <a:r>
              <a:rPr lang="ja-JP" altLang="en-US" sz="2000" dirty="0"/>
              <a:t>利点</a:t>
            </a:r>
            <a:endParaRPr lang="en-US" altLang="ja-JP" sz="2000" dirty="0"/>
          </a:p>
          <a:p>
            <a:pPr marL="342900" indent="-342900">
              <a:lnSpc>
                <a:spcPct val="150000"/>
              </a:lnSpc>
              <a:buFont typeface="Arial" panose="020B0604020202020204" pitchFamily="34" charset="0"/>
              <a:buChar char="•"/>
            </a:pPr>
            <a:r>
              <a:rPr lang="ja-JP" altLang="en-US" sz="2000" dirty="0"/>
              <a:t>クラスタ数を指定する必要がない</a:t>
            </a:r>
            <a:endParaRPr lang="en-US" altLang="ja-JP" sz="2000" dirty="0"/>
          </a:p>
          <a:p>
            <a:pPr marL="342900" indent="-342900">
              <a:lnSpc>
                <a:spcPct val="150000"/>
              </a:lnSpc>
              <a:buFont typeface="Arial" panose="020B0604020202020204" pitchFamily="34" charset="0"/>
              <a:buChar char="•"/>
            </a:pPr>
            <a:r>
              <a:rPr lang="ja-JP" altLang="en-US" sz="2000" dirty="0"/>
              <a:t>ノイズに対してロバスト</a:t>
            </a:r>
            <a:endParaRPr lang="en-US" altLang="ja-JP" sz="2000" dirty="0"/>
          </a:p>
          <a:p>
            <a:pPr marL="342900" indent="-342900">
              <a:lnSpc>
                <a:spcPct val="150000"/>
              </a:lnSpc>
              <a:buFont typeface="Arial" panose="020B0604020202020204" pitchFamily="34" charset="0"/>
              <a:buChar char="•"/>
            </a:pPr>
            <a:r>
              <a:rPr lang="ja-JP" altLang="en-US" sz="2000" dirty="0"/>
              <a:t>下の図のような入り組んだクラスタリングにも対応できる</a:t>
            </a:r>
            <a:endParaRPr lang="en-US" altLang="ja-JP" sz="20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10</a:t>
            </a:fld>
            <a:endParaRPr kumimoji="1" lang="ja-JP" altLang="en-US"/>
          </a:p>
        </p:txBody>
      </p:sp>
      <p:pic>
        <p:nvPicPr>
          <p:cNvPr id="5" name="コンテンツ プレースホルダ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103" y="4509214"/>
            <a:ext cx="2548808" cy="1847136"/>
          </a:xfrm>
          <a:prstGeom prst="rect">
            <a:avLst/>
          </a:prstGeom>
        </p:spPr>
      </p:pic>
    </p:spTree>
    <p:extLst>
      <p:ext uri="{BB962C8B-B14F-4D97-AF65-F5344CB8AC3E}">
        <p14:creationId xmlns:p14="http://schemas.microsoft.com/office/powerpoint/2010/main" val="4398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DBSCAN</a:t>
            </a:r>
            <a:r>
              <a:rPr lang="ja-JP" altLang="en-US" dirty="0"/>
              <a:t>アルゴリズム</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865682" y="1600201"/>
                <a:ext cx="7821117" cy="1566414"/>
              </a:xfrm>
            </p:spPr>
            <p:txBody>
              <a:bodyPr/>
              <a:lstStyle/>
              <a:p>
                <a:r>
                  <a:rPr kumimoji="1" lang="ja-JP" altLang="en-US" dirty="0" smtClean="0"/>
                  <a:t>アルゴリズムの概要</a:t>
                </a:r>
                <a:endParaRPr kumimoji="1" lang="en-US" altLang="ja-JP" dirty="0" smtClean="0"/>
              </a:p>
              <a:p>
                <a:pPr lvl="1"/>
                <a:r>
                  <a:rPr lang="ja-JP" altLang="en-US" sz="2000" dirty="0" smtClean="0"/>
                  <a:t>コア </a:t>
                </a:r>
                <a:r>
                  <a:rPr lang="en-US" altLang="ja-JP" sz="2000" dirty="0" smtClean="0"/>
                  <a:t>(</a:t>
                </a:r>
                <a14:m>
                  <m:oMath xmlns:m="http://schemas.openxmlformats.org/officeDocument/2006/math">
                    <m:r>
                      <a:rPr lang="ja-JP" altLang="en-US" sz="2000" i="1">
                        <a:latin typeface="Cambria Math" panose="02040503050406030204" pitchFamily="18" charset="0"/>
                      </a:rPr>
                      <m:t>𝜀</m:t>
                    </m:r>
                  </m:oMath>
                </a14:m>
                <a:r>
                  <a:rPr lang="ja-JP" altLang="en-US" sz="2000" dirty="0" smtClean="0"/>
                  <a:t>近傍内に</a:t>
                </a:r>
                <a14:m>
                  <m:oMath xmlns:m="http://schemas.openxmlformats.org/officeDocument/2006/math">
                    <m:r>
                      <a:rPr lang="en-US" altLang="ja-JP" sz="2000" b="0" i="1" smtClean="0">
                        <a:latin typeface="Cambria Math" panose="02040503050406030204" pitchFamily="18" charset="0"/>
                      </a:rPr>
                      <m:t>𝑚𝑖𝑛𝑃𝑡𝑠</m:t>
                    </m:r>
                  </m:oMath>
                </a14:m>
                <a:r>
                  <a:rPr lang="ja-JP" altLang="en-US" sz="2000" dirty="0" smtClean="0"/>
                  <a:t>個以上点がある</a:t>
                </a:r>
                <a:r>
                  <a:rPr lang="en-US" altLang="ja-JP" sz="2000" dirty="0" smtClean="0"/>
                  <a:t>)</a:t>
                </a:r>
                <a:r>
                  <a:rPr lang="ja-JP" altLang="en-US" sz="2000" dirty="0"/>
                  <a:t>点</a:t>
                </a:r>
                <a:r>
                  <a:rPr lang="ja-JP" altLang="en-US" sz="2000" dirty="0" smtClean="0"/>
                  <a:t>を探索</a:t>
                </a:r>
                <a:endParaRPr lang="en-US" altLang="ja-JP" sz="2000" dirty="0" smtClean="0"/>
              </a:p>
              <a:p>
                <a:pPr lvl="1"/>
                <a:r>
                  <a:rPr kumimoji="1" lang="ja-JP" altLang="en-US" sz="2000" dirty="0" smtClean="0"/>
                  <a:t>コア点の</a:t>
                </a:r>
                <a14:m>
                  <m:oMath xmlns:m="http://schemas.openxmlformats.org/officeDocument/2006/math">
                    <m:r>
                      <a:rPr kumimoji="1" lang="ja-JP" altLang="en-US" sz="2000" i="1" smtClean="0">
                        <a:latin typeface="Cambria Math" panose="02040503050406030204" pitchFamily="18" charset="0"/>
                      </a:rPr>
                      <m:t>𝜀</m:t>
                    </m:r>
                  </m:oMath>
                </a14:m>
                <a:r>
                  <a:rPr kumimoji="1" lang="ja-JP" altLang="en-US" sz="2000" dirty="0" smtClean="0"/>
                  <a:t>近傍を探索し再帰的にクラスタを拡大</a:t>
                </a:r>
                <a:endParaRPr kumimoji="1" lang="en-US" altLang="ja-JP" sz="2000" dirty="0" smtClean="0"/>
              </a:p>
              <a:p>
                <a:pPr lvl="1"/>
                <a:r>
                  <a:rPr lang="ja-JP" altLang="en-US" sz="2000" dirty="0" smtClean="0"/>
                  <a:t>コア点でないかつコア点から到達可能でなければノイズ</a:t>
                </a: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865682" y="1600201"/>
                <a:ext cx="7821117" cy="1566414"/>
              </a:xfrm>
              <a:blipFill>
                <a:blip r:embed="rId2"/>
                <a:stretch>
                  <a:fillRect l="-1013" t="-4688" b="-5469"/>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11</a:t>
            </a:fld>
            <a:endParaRPr kumimoji="1" lang="ja-JP" altLang="en-US"/>
          </a:p>
        </p:txBody>
      </p:sp>
      <p:grpSp>
        <p:nvGrpSpPr>
          <p:cNvPr id="9" name="グループ化 8"/>
          <p:cNvGrpSpPr/>
          <p:nvPr/>
        </p:nvGrpSpPr>
        <p:grpSpPr>
          <a:xfrm>
            <a:off x="2367211" y="4329736"/>
            <a:ext cx="1312939" cy="1312939"/>
            <a:chOff x="1935804" y="2417323"/>
            <a:chExt cx="914400" cy="914400"/>
          </a:xfrm>
        </p:grpSpPr>
        <p:sp>
          <p:nvSpPr>
            <p:cNvPr id="6" name="楕円 5"/>
            <p:cNvSpPr/>
            <p:nvPr/>
          </p:nvSpPr>
          <p:spPr>
            <a:xfrm>
              <a:off x="1935804" y="2417323"/>
              <a:ext cx="914400" cy="914400"/>
            </a:xfrm>
            <a:prstGeom prst="ellipse">
              <a:avLst/>
            </a:prstGeom>
            <a:noFill/>
            <a:ln w="190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2315182" y="2801565"/>
              <a:ext cx="145915" cy="145915"/>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0" name="グループ化 9"/>
          <p:cNvGrpSpPr/>
          <p:nvPr/>
        </p:nvGrpSpPr>
        <p:grpSpPr>
          <a:xfrm>
            <a:off x="2853446" y="4169042"/>
            <a:ext cx="1312939" cy="1312939"/>
            <a:chOff x="1935804" y="2417323"/>
            <a:chExt cx="914400" cy="914400"/>
          </a:xfrm>
        </p:grpSpPr>
        <p:sp>
          <p:nvSpPr>
            <p:cNvPr id="11" name="楕円 10"/>
            <p:cNvSpPr/>
            <p:nvPr/>
          </p:nvSpPr>
          <p:spPr>
            <a:xfrm>
              <a:off x="1935804" y="2417323"/>
              <a:ext cx="914400" cy="914400"/>
            </a:xfrm>
            <a:prstGeom prst="ellipse">
              <a:avLst/>
            </a:prstGeom>
            <a:noFill/>
            <a:ln w="1905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2315182" y="2801565"/>
              <a:ext cx="145915" cy="145915"/>
            </a:xfrm>
            <a:prstGeom prst="ellipse">
              <a:avLst/>
            </a:prstGeom>
            <a:solidFill>
              <a:srgbClr val="FF0000"/>
            </a:solidFill>
            <a:ln>
              <a:solidFill>
                <a:schemeClr val="tx1"/>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3" name="グループ化 12"/>
          <p:cNvGrpSpPr/>
          <p:nvPr/>
        </p:nvGrpSpPr>
        <p:grpSpPr>
          <a:xfrm>
            <a:off x="3371759" y="4268077"/>
            <a:ext cx="1312939" cy="1312939"/>
            <a:chOff x="1935804" y="2417323"/>
            <a:chExt cx="914400" cy="914400"/>
          </a:xfrm>
        </p:grpSpPr>
        <p:sp>
          <p:nvSpPr>
            <p:cNvPr id="14" name="楕円 13"/>
            <p:cNvSpPr/>
            <p:nvPr/>
          </p:nvSpPr>
          <p:spPr>
            <a:xfrm>
              <a:off x="1935804" y="2417323"/>
              <a:ext cx="914400" cy="914400"/>
            </a:xfrm>
            <a:prstGeom prst="ellipse">
              <a:avLst/>
            </a:prstGeom>
            <a:noFill/>
            <a:ln w="190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2315182" y="2801565"/>
              <a:ext cx="145915" cy="145915"/>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p:nvGrpSpPr>
        <p:grpSpPr>
          <a:xfrm>
            <a:off x="3721697" y="3843803"/>
            <a:ext cx="1312939" cy="1312939"/>
            <a:chOff x="1935804" y="2417323"/>
            <a:chExt cx="914400" cy="914400"/>
          </a:xfrm>
        </p:grpSpPr>
        <p:sp>
          <p:nvSpPr>
            <p:cNvPr id="17" name="楕円 16"/>
            <p:cNvSpPr/>
            <p:nvPr/>
          </p:nvSpPr>
          <p:spPr>
            <a:xfrm>
              <a:off x="1935804" y="2417323"/>
              <a:ext cx="914400" cy="914400"/>
            </a:xfrm>
            <a:prstGeom prst="ellipse">
              <a:avLst/>
            </a:prstGeom>
            <a:noFill/>
            <a:ln w="190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楕円 17"/>
            <p:cNvSpPr/>
            <p:nvPr/>
          </p:nvSpPr>
          <p:spPr>
            <a:xfrm>
              <a:off x="2315182" y="2801565"/>
              <a:ext cx="145915" cy="145915"/>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0" name="直線矢印コネクタ 19"/>
          <p:cNvCxnSpPr>
            <a:stCxn id="12" idx="6"/>
            <a:endCxn id="15" idx="2"/>
          </p:cNvCxnSpPr>
          <p:nvPr/>
        </p:nvCxnSpPr>
        <p:spPr>
          <a:xfrm>
            <a:off x="3607687" y="4825511"/>
            <a:ext cx="308801" cy="99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a:stCxn id="15" idx="7"/>
            <a:endCxn id="18" idx="2"/>
          </p:cNvCxnSpPr>
          <p:nvPr/>
        </p:nvCxnSpPr>
        <p:spPr>
          <a:xfrm flipV="1">
            <a:off x="4095318" y="4500272"/>
            <a:ext cx="171108" cy="350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a:stCxn id="12" idx="2"/>
            <a:endCxn id="8" idx="7"/>
          </p:cNvCxnSpPr>
          <p:nvPr/>
        </p:nvCxnSpPr>
        <p:spPr>
          <a:xfrm flipH="1">
            <a:off x="3090770" y="4825511"/>
            <a:ext cx="307405" cy="86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0" name="グループ化 29"/>
          <p:cNvGrpSpPr/>
          <p:nvPr/>
        </p:nvGrpSpPr>
        <p:grpSpPr>
          <a:xfrm>
            <a:off x="4740612" y="4402693"/>
            <a:ext cx="1312939" cy="1312939"/>
            <a:chOff x="1935804" y="2417323"/>
            <a:chExt cx="914400" cy="914400"/>
          </a:xfrm>
        </p:grpSpPr>
        <p:sp>
          <p:nvSpPr>
            <p:cNvPr id="31" name="楕円 30"/>
            <p:cNvSpPr/>
            <p:nvPr/>
          </p:nvSpPr>
          <p:spPr>
            <a:xfrm>
              <a:off x="1935804" y="2417323"/>
              <a:ext cx="914400" cy="914400"/>
            </a:xfrm>
            <a:prstGeom prst="ellipse">
              <a:avLst/>
            </a:prstGeom>
            <a:noFill/>
            <a:ln w="19050">
              <a:solidFill>
                <a:srgbClr val="00B05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楕円 31"/>
            <p:cNvSpPr/>
            <p:nvPr/>
          </p:nvSpPr>
          <p:spPr>
            <a:xfrm>
              <a:off x="2315182" y="2801565"/>
              <a:ext cx="145915" cy="145915"/>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3" name="テキスト ボックス 32"/>
          <p:cNvSpPr txBox="1"/>
          <p:nvPr/>
        </p:nvSpPr>
        <p:spPr>
          <a:xfrm>
            <a:off x="5655013" y="4932850"/>
            <a:ext cx="872247" cy="400110"/>
          </a:xfrm>
          <a:prstGeom prst="rect">
            <a:avLst/>
          </a:prstGeom>
          <a:noFill/>
        </p:spPr>
        <p:txBody>
          <a:bodyPr wrap="square" rtlCol="0">
            <a:spAutoFit/>
          </a:bodyPr>
          <a:lstStyle/>
          <a:p>
            <a:r>
              <a:rPr kumimoji="1" lang="ja-JP" altLang="en-US" sz="2000" dirty="0" smtClean="0"/>
              <a:t>ノイズ</a:t>
            </a:r>
            <a:endParaRPr kumimoji="1" lang="ja-JP" altLang="en-US" sz="2000" dirty="0"/>
          </a:p>
        </p:txBody>
      </p:sp>
      <p:grpSp>
        <p:nvGrpSpPr>
          <p:cNvPr id="34" name="グループ化 33"/>
          <p:cNvGrpSpPr/>
          <p:nvPr/>
        </p:nvGrpSpPr>
        <p:grpSpPr>
          <a:xfrm>
            <a:off x="3025478" y="4605593"/>
            <a:ext cx="1312939" cy="1312939"/>
            <a:chOff x="1935804" y="2417323"/>
            <a:chExt cx="914400" cy="914400"/>
          </a:xfrm>
        </p:grpSpPr>
        <p:sp>
          <p:nvSpPr>
            <p:cNvPr id="35" name="楕円 34"/>
            <p:cNvSpPr/>
            <p:nvPr/>
          </p:nvSpPr>
          <p:spPr>
            <a:xfrm>
              <a:off x="1935804" y="2417323"/>
              <a:ext cx="914400" cy="914400"/>
            </a:xfrm>
            <a:prstGeom prst="ellipse">
              <a:avLst/>
            </a:prstGeom>
            <a:noFill/>
            <a:ln w="190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2315182" y="2801565"/>
              <a:ext cx="145915" cy="145915"/>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37" name="直線矢印コネクタ 36"/>
          <p:cNvCxnSpPr>
            <a:stCxn id="12" idx="4"/>
            <a:endCxn id="36" idx="1"/>
          </p:cNvCxnSpPr>
          <p:nvPr/>
        </p:nvCxnSpPr>
        <p:spPr>
          <a:xfrm>
            <a:off x="3502931" y="4930267"/>
            <a:ext cx="97958" cy="2577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テキスト ボックス 50"/>
          <p:cNvSpPr txBox="1"/>
          <p:nvPr/>
        </p:nvSpPr>
        <p:spPr>
          <a:xfrm>
            <a:off x="2935635" y="3732778"/>
            <a:ext cx="872247" cy="400110"/>
          </a:xfrm>
          <a:prstGeom prst="rect">
            <a:avLst/>
          </a:prstGeom>
          <a:noFill/>
        </p:spPr>
        <p:txBody>
          <a:bodyPr wrap="square" rtlCol="0">
            <a:spAutoFit/>
          </a:bodyPr>
          <a:lstStyle/>
          <a:p>
            <a:r>
              <a:rPr kumimoji="1" lang="ja-JP" altLang="en-US" sz="2000" dirty="0" smtClean="0"/>
              <a:t>コア点</a:t>
            </a:r>
            <a:endParaRPr kumimoji="1" lang="ja-JP" altLang="en-US" sz="2000" dirty="0"/>
          </a:p>
        </p:txBody>
      </p:sp>
    </p:spTree>
    <p:extLst>
      <p:ext uri="{BB962C8B-B14F-4D97-AF65-F5344CB8AC3E}">
        <p14:creationId xmlns:p14="http://schemas.microsoft.com/office/powerpoint/2010/main" val="2912372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コミュニティ定義</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p:txBody>
              <a:bodyPr/>
              <a:lstStyle/>
              <a:p>
                <a:pPr>
                  <a:lnSpc>
                    <a:spcPct val="150000"/>
                  </a:lnSpc>
                </a:pPr>
                <a:r>
                  <a:rPr lang="ja-JP" altLang="en-US" dirty="0" smtClean="0"/>
                  <a:t>距離の時間平均をもとにノード間の密度を定義</a:t>
                </a:r>
                <a:endParaRPr lang="en-US" altLang="ja-JP" dirty="0" smtClean="0"/>
              </a:p>
              <a:p>
                <a:pPr>
                  <a:lnSpc>
                    <a:spcPct val="150000"/>
                  </a:lnSpc>
                </a:pPr>
                <a14:m>
                  <m:oMath xmlns:m="http://schemas.openxmlformats.org/officeDocument/2006/math">
                    <m:r>
                      <a:rPr kumimoji="1" lang="ja-JP" altLang="en-US" i="1" smtClean="0">
                        <a:latin typeface="Cambria Math" panose="02040503050406030204" pitchFamily="18" charset="0"/>
                      </a:rPr>
                      <m:t>𝜀</m:t>
                    </m:r>
                  </m:oMath>
                </a14:m>
                <a:r>
                  <a:rPr kumimoji="1" lang="ja-JP" altLang="en-US" dirty="0" smtClean="0"/>
                  <a:t>近傍を</a:t>
                </a:r>
                <a:r>
                  <a:rPr kumimoji="1" lang="en-US" altLang="ja-JP" dirty="0" smtClean="0"/>
                  <a:t>10 m</a:t>
                </a:r>
                <a:r>
                  <a:rPr kumimoji="1" lang="ja-JP" altLang="en-US" dirty="0" smtClean="0"/>
                  <a:t>とする</a:t>
                </a:r>
                <a:endParaRPr kumimoji="1" lang="en-US" altLang="ja-JP" dirty="0" smtClean="0"/>
              </a:p>
              <a:p>
                <a:pPr>
                  <a:lnSpc>
                    <a:spcPct val="150000"/>
                  </a:lnSpc>
                </a:pPr>
                <a14:m>
                  <m:oMath xmlns:m="http://schemas.openxmlformats.org/officeDocument/2006/math">
                    <m:r>
                      <a:rPr kumimoji="1" lang="en-US" altLang="ja-JP" b="0" i="1" smtClean="0">
                        <a:latin typeface="Cambria Math" panose="02040503050406030204" pitchFamily="18" charset="0"/>
                      </a:rPr>
                      <m:t>𝑚𝑖𝑛𝑃𝑡𝑠</m:t>
                    </m:r>
                  </m:oMath>
                </a14:m>
                <a:r>
                  <a:rPr kumimoji="1" lang="ja-JP" altLang="en-US" dirty="0" smtClean="0"/>
                  <a:t>を</a:t>
                </a:r>
                <a:r>
                  <a:rPr lang="en-US" altLang="ja-JP" dirty="0"/>
                  <a:t>2</a:t>
                </a:r>
                <a:r>
                  <a:rPr kumimoji="1" lang="ja-JP" altLang="en-US" dirty="0" smtClean="0"/>
                  <a:t>頭とする </a:t>
                </a:r>
                <a:r>
                  <a:rPr kumimoji="1" lang="en-US" altLang="ja-JP" dirty="0" smtClean="0"/>
                  <a:t>(</a:t>
                </a:r>
                <a14:m>
                  <m:oMath xmlns:m="http://schemas.openxmlformats.org/officeDocument/2006/math">
                    <m:r>
                      <a:rPr lang="ja-JP" altLang="en-US" i="1">
                        <a:latin typeface="Cambria Math" panose="02040503050406030204" pitchFamily="18" charset="0"/>
                      </a:rPr>
                      <m:t>𝜀</m:t>
                    </m:r>
                  </m:oMath>
                </a14:m>
                <a:r>
                  <a:rPr lang="ja-JP" altLang="en-US" dirty="0" smtClean="0"/>
                  <a:t>近傍内に</a:t>
                </a:r>
                <a:r>
                  <a:rPr lang="en-US" altLang="ja-JP" dirty="0" smtClean="0"/>
                  <a:t>2</a:t>
                </a:r>
                <a:r>
                  <a:rPr lang="ja-JP" altLang="en-US" dirty="0" smtClean="0"/>
                  <a:t>頭以上いればクラスタ</a:t>
                </a:r>
                <a:r>
                  <a:rPr lang="en-US" altLang="ja-JP" dirty="0" smtClean="0"/>
                  <a:t>)</a:t>
                </a: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blipFill>
                <a:blip r:embed="rId2"/>
                <a:stretch>
                  <a:fillRect l="-1013"/>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12</a:t>
            </a:fld>
            <a:endParaRPr kumimoji="1" lang="ja-JP" altLang="en-US"/>
          </a:p>
        </p:txBody>
      </p:sp>
      <p:sp>
        <p:nvSpPr>
          <p:cNvPr id="5" name="楕円 4"/>
          <p:cNvSpPr/>
          <p:nvPr/>
        </p:nvSpPr>
        <p:spPr>
          <a:xfrm>
            <a:off x="3600103" y="4294724"/>
            <a:ext cx="1828800" cy="1828800"/>
          </a:xfrm>
          <a:prstGeom prst="ellipse">
            <a:avLst/>
          </a:prstGeom>
          <a:noFill/>
          <a:ln w="38100">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039" y="4981010"/>
            <a:ext cx="746929" cy="456227"/>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4689333" y="4757528"/>
                <a:ext cx="825867" cy="369332"/>
              </a:xfrm>
              <a:prstGeom prst="rect">
                <a:avLst/>
              </a:prstGeom>
            </p:spPr>
            <p:txBody>
              <a:bodyPr wrap="none">
                <a:spAutoFit/>
              </a:bodyPr>
              <a:lstStyle/>
              <a:p>
                <a14:m>
                  <m:oMath xmlns:m="http://schemas.openxmlformats.org/officeDocument/2006/math">
                    <m:r>
                      <a:rPr lang="en-US" altLang="ja-JP" b="0" i="1" smtClean="0">
                        <a:latin typeface="Cambria Math" panose="02040503050406030204" pitchFamily="18" charset="0"/>
                      </a:rPr>
                      <m:t>10</m:t>
                    </m:r>
                  </m:oMath>
                </a14:m>
                <a:r>
                  <a:rPr lang="en-US" altLang="ja-JP" dirty="0" smtClean="0"/>
                  <a:t> [m]</a:t>
                </a:r>
                <a:endParaRPr lang="ja-JP" altLang="en-US"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689333" y="4757528"/>
                <a:ext cx="825867" cy="369332"/>
              </a:xfrm>
              <a:prstGeom prst="rect">
                <a:avLst/>
              </a:prstGeom>
              <a:blipFill>
                <a:blip r:embed="rId4"/>
                <a:stretch>
                  <a:fillRect t="-8197" r="-7353" b="-24590"/>
                </a:stretch>
              </a:blipFill>
            </p:spPr>
            <p:txBody>
              <a:bodyPr/>
              <a:lstStyle/>
              <a:p>
                <a:r>
                  <a:rPr lang="ja-JP" altLang="en-US">
                    <a:noFill/>
                  </a:rPr>
                  <a:t> </a:t>
                </a:r>
              </a:p>
            </p:txBody>
          </p:sp>
        </mc:Fallback>
      </mc:AlternateContent>
      <p:cxnSp>
        <p:nvCxnSpPr>
          <p:cNvPr id="8" name="直線矢印コネクタ 7"/>
          <p:cNvCxnSpPr>
            <a:endCxn id="5" idx="7"/>
          </p:cNvCxnSpPr>
          <p:nvPr/>
        </p:nvCxnSpPr>
        <p:spPr>
          <a:xfrm flipV="1">
            <a:off x="4465533" y="4562546"/>
            <a:ext cx="695548" cy="59503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フリーフォーム 9"/>
          <p:cNvSpPr/>
          <p:nvPr/>
        </p:nvSpPr>
        <p:spPr>
          <a:xfrm rot="19665739">
            <a:off x="4530993" y="4344431"/>
            <a:ext cx="1006499" cy="267823"/>
          </a:xfrm>
          <a:custGeom>
            <a:avLst/>
            <a:gdLst>
              <a:gd name="connsiteX0" fmla="*/ 82371 w 1076786"/>
              <a:gd name="connsiteY0" fmla="*/ 564205 h 564205"/>
              <a:gd name="connsiteX1" fmla="*/ 82371 w 1076786"/>
              <a:gd name="connsiteY1" fmla="*/ 77822 h 564205"/>
              <a:gd name="connsiteX2" fmla="*/ 938405 w 1076786"/>
              <a:gd name="connsiteY2" fmla="*/ 457200 h 564205"/>
              <a:gd name="connsiteX3" fmla="*/ 1064865 w 1076786"/>
              <a:gd name="connsiteY3" fmla="*/ 0 h 564205"/>
            </a:gdLst>
            <a:ahLst/>
            <a:cxnLst>
              <a:cxn ang="0">
                <a:pos x="connsiteX0" y="connsiteY0"/>
              </a:cxn>
              <a:cxn ang="0">
                <a:pos x="connsiteX1" y="connsiteY1"/>
              </a:cxn>
              <a:cxn ang="0">
                <a:pos x="connsiteX2" y="connsiteY2"/>
              </a:cxn>
              <a:cxn ang="0">
                <a:pos x="connsiteX3" y="connsiteY3"/>
              </a:cxn>
            </a:cxnLst>
            <a:rect l="l" t="t" r="r" b="b"/>
            <a:pathLst>
              <a:path w="1076786" h="564205">
                <a:moveTo>
                  <a:pt x="82371" y="564205"/>
                </a:moveTo>
                <a:cubicBezTo>
                  <a:pt x="11035" y="329930"/>
                  <a:pt x="-60301" y="95656"/>
                  <a:pt x="82371" y="77822"/>
                </a:cubicBezTo>
                <a:cubicBezTo>
                  <a:pt x="225043" y="59988"/>
                  <a:pt x="774656" y="470170"/>
                  <a:pt x="938405" y="457200"/>
                </a:cubicBezTo>
                <a:cubicBezTo>
                  <a:pt x="1102154" y="444230"/>
                  <a:pt x="1083509" y="222115"/>
                  <a:pt x="1064865" y="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正方形/長方形 10"/>
          <p:cNvSpPr/>
          <p:nvPr/>
        </p:nvSpPr>
        <p:spPr>
          <a:xfrm>
            <a:off x="4813307" y="3791009"/>
            <a:ext cx="1107996" cy="369332"/>
          </a:xfrm>
          <a:prstGeom prst="rect">
            <a:avLst/>
          </a:prstGeom>
        </p:spPr>
        <p:txBody>
          <a:bodyPr wrap="none">
            <a:spAutoFit/>
          </a:bodyPr>
          <a:lstStyle/>
          <a:p>
            <a:r>
              <a:rPr lang="ja-JP" altLang="en-US" dirty="0" smtClean="0"/>
              <a:t>時間</a:t>
            </a:r>
            <a:r>
              <a:rPr lang="ja-JP" altLang="en-US" dirty="0"/>
              <a:t>平均</a:t>
            </a:r>
          </a:p>
        </p:txBody>
      </p:sp>
    </p:spTree>
    <p:extLst>
      <p:ext uri="{BB962C8B-B14F-4D97-AF65-F5344CB8AC3E}">
        <p14:creationId xmlns:p14="http://schemas.microsoft.com/office/powerpoint/2010/main" val="1180133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Louvain</a:t>
            </a:r>
            <a:r>
              <a:rPr kumimoji="1" lang="ja-JP" altLang="en-US" dirty="0" smtClean="0"/>
              <a:t>法との比較結果</a:t>
            </a:r>
            <a:endParaRPr kumimoji="1" lang="ja-JP" altLang="en-US" dirty="0"/>
          </a:p>
        </p:txBody>
      </p:sp>
      <p:pic>
        <p:nvPicPr>
          <p:cNvPr id="5" name="145200-14535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4816475" y="1600390"/>
            <a:ext cx="4823636" cy="4243192"/>
          </a:xfrm>
        </p:spPr>
      </p:pic>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13</a:t>
            </a:fld>
            <a:endParaRPr kumimoji="1" lang="ja-JP" altLang="en-US"/>
          </a:p>
        </p:txBody>
      </p:sp>
      <p:pic>
        <p:nvPicPr>
          <p:cNvPr id="6" name="145200-14535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1600389"/>
            <a:ext cx="4816475" cy="4237037"/>
          </a:xfrm>
          <a:prstGeom prst="rect">
            <a:avLst/>
          </a:prstGeom>
        </p:spPr>
      </p:pic>
      <p:sp>
        <p:nvSpPr>
          <p:cNvPr id="7" name="テキスト ボックス 6"/>
          <p:cNvSpPr txBox="1"/>
          <p:nvPr/>
        </p:nvSpPr>
        <p:spPr>
          <a:xfrm>
            <a:off x="1206230" y="5915247"/>
            <a:ext cx="2451370" cy="707886"/>
          </a:xfrm>
          <a:prstGeom prst="rect">
            <a:avLst/>
          </a:prstGeom>
          <a:noFill/>
        </p:spPr>
        <p:txBody>
          <a:bodyPr wrap="square" rtlCol="0">
            <a:spAutoFit/>
          </a:bodyPr>
          <a:lstStyle/>
          <a:p>
            <a:pPr algn="ctr"/>
            <a:r>
              <a:rPr kumimoji="1" lang="en-US" altLang="ja-JP" sz="2000" dirty="0" smtClean="0"/>
              <a:t>Louvain</a:t>
            </a:r>
            <a:r>
              <a:rPr kumimoji="1" lang="ja-JP" altLang="en-US" sz="2000" dirty="0" smtClean="0"/>
              <a:t>法</a:t>
            </a:r>
            <a:r>
              <a:rPr lang="ja-JP" altLang="en-US" sz="2000" dirty="0" smtClean="0"/>
              <a:t>を用いたグラフクラスタリング</a:t>
            </a:r>
            <a:endParaRPr kumimoji="1" lang="ja-JP" altLang="en-US" sz="2000" dirty="0"/>
          </a:p>
        </p:txBody>
      </p:sp>
      <p:sp>
        <p:nvSpPr>
          <p:cNvPr id="8" name="テキスト ボックス 7"/>
          <p:cNvSpPr txBox="1"/>
          <p:nvPr/>
        </p:nvSpPr>
        <p:spPr>
          <a:xfrm>
            <a:off x="6002608" y="5956240"/>
            <a:ext cx="2451370" cy="400110"/>
          </a:xfrm>
          <a:prstGeom prst="rect">
            <a:avLst/>
          </a:prstGeom>
          <a:noFill/>
        </p:spPr>
        <p:txBody>
          <a:bodyPr wrap="square" rtlCol="0">
            <a:spAutoFit/>
          </a:bodyPr>
          <a:lstStyle/>
          <a:p>
            <a:pPr algn="ctr"/>
            <a:r>
              <a:rPr kumimoji="1" lang="en-US" altLang="ja-JP" sz="2000" dirty="0" smtClean="0"/>
              <a:t>DBSCAN</a:t>
            </a:r>
            <a:endParaRPr kumimoji="1" lang="ja-JP" altLang="en-US" sz="2000" dirty="0"/>
          </a:p>
        </p:txBody>
      </p:sp>
    </p:spTree>
    <p:extLst>
      <p:ext uri="{BB962C8B-B14F-4D97-AF65-F5344CB8AC3E}">
        <p14:creationId xmlns:p14="http://schemas.microsoft.com/office/powerpoint/2010/main" val="3090173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計算時間</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14</a:t>
            </a:fld>
            <a:endParaRPr kumimoji="1" lang="ja-JP" altLang="en-US"/>
          </a:p>
        </p:txBody>
      </p:sp>
      <p:cxnSp>
        <p:nvCxnSpPr>
          <p:cNvPr id="8" name="直線コネクタ 7"/>
          <p:cNvCxnSpPr/>
          <p:nvPr/>
        </p:nvCxnSpPr>
        <p:spPr>
          <a:xfrm>
            <a:off x="933450" y="1973580"/>
            <a:ext cx="7059930" cy="0"/>
          </a:xfrm>
          <a:prstGeom prst="line">
            <a:avLst/>
          </a:prstGeom>
        </p:spPr>
        <p:style>
          <a:lnRef idx="2">
            <a:schemeClr val="dk1"/>
          </a:lnRef>
          <a:fillRef idx="0">
            <a:schemeClr val="dk1"/>
          </a:fillRef>
          <a:effectRef idx="1">
            <a:schemeClr val="dk1"/>
          </a:effectRef>
          <a:fontRef idx="minor">
            <a:schemeClr val="tx1"/>
          </a:fontRef>
        </p:style>
      </p:cxnSp>
      <p:cxnSp>
        <p:nvCxnSpPr>
          <p:cNvPr id="9" name="直線コネクタ 8"/>
          <p:cNvCxnSpPr/>
          <p:nvPr/>
        </p:nvCxnSpPr>
        <p:spPr>
          <a:xfrm>
            <a:off x="933450" y="2522220"/>
            <a:ext cx="7059930" cy="0"/>
          </a:xfrm>
          <a:prstGeom prst="line">
            <a:avLst/>
          </a:prstGeom>
        </p:spPr>
        <p:style>
          <a:lnRef idx="2">
            <a:schemeClr val="dk1"/>
          </a:lnRef>
          <a:fillRef idx="0">
            <a:schemeClr val="dk1"/>
          </a:fillRef>
          <a:effectRef idx="1">
            <a:schemeClr val="dk1"/>
          </a:effectRef>
          <a:fontRef idx="minor">
            <a:schemeClr val="tx1"/>
          </a:fontRef>
        </p:style>
      </p:cxnSp>
      <p:sp>
        <p:nvSpPr>
          <p:cNvPr id="10" name="テキスト ボックス 9"/>
          <p:cNvSpPr txBox="1"/>
          <p:nvPr/>
        </p:nvSpPr>
        <p:spPr>
          <a:xfrm>
            <a:off x="865682" y="2047845"/>
            <a:ext cx="2993848" cy="400110"/>
          </a:xfrm>
          <a:prstGeom prst="rect">
            <a:avLst/>
          </a:prstGeom>
          <a:noFill/>
        </p:spPr>
        <p:txBody>
          <a:bodyPr wrap="square" rtlCol="0">
            <a:spAutoFit/>
          </a:bodyPr>
          <a:lstStyle/>
          <a:p>
            <a:pPr algn="ctr"/>
            <a:r>
              <a:rPr kumimoji="1" lang="en-US" altLang="ja-JP" sz="2000" dirty="0" smtClean="0"/>
              <a:t>2</a:t>
            </a:r>
            <a:r>
              <a:rPr kumimoji="1" lang="ja-JP" altLang="en-US" sz="2000" dirty="0" smtClean="0"/>
              <a:t>分ごと</a:t>
            </a:r>
            <a:r>
              <a:rPr kumimoji="1" lang="en-US" altLang="ja-JP" sz="2000" dirty="0" smtClean="0"/>
              <a:t>1</a:t>
            </a:r>
            <a:r>
              <a:rPr kumimoji="1" lang="ja-JP" altLang="en-US" sz="2000" dirty="0" smtClean="0"/>
              <a:t>日分の計算時間</a:t>
            </a:r>
            <a:endParaRPr kumimoji="1" lang="ja-JP" altLang="en-US" sz="2000" dirty="0"/>
          </a:p>
        </p:txBody>
      </p:sp>
      <p:sp>
        <p:nvSpPr>
          <p:cNvPr id="11" name="テキスト ボックス 10"/>
          <p:cNvSpPr txBox="1"/>
          <p:nvPr/>
        </p:nvSpPr>
        <p:spPr>
          <a:xfrm>
            <a:off x="3859530" y="2053530"/>
            <a:ext cx="1584960" cy="400110"/>
          </a:xfrm>
          <a:prstGeom prst="rect">
            <a:avLst/>
          </a:prstGeom>
          <a:noFill/>
        </p:spPr>
        <p:txBody>
          <a:bodyPr wrap="square" rtlCol="0">
            <a:spAutoFit/>
          </a:bodyPr>
          <a:lstStyle/>
          <a:p>
            <a:pPr algn="ctr"/>
            <a:r>
              <a:rPr kumimoji="1" lang="en-US" altLang="ja-JP" sz="2000" dirty="0" smtClean="0"/>
              <a:t>22</a:t>
            </a:r>
            <a:r>
              <a:rPr kumimoji="1" lang="ja-JP" altLang="en-US" sz="2000" dirty="0" smtClean="0"/>
              <a:t>分</a:t>
            </a:r>
            <a:endParaRPr kumimoji="1" lang="ja-JP" altLang="en-US" sz="2000" dirty="0"/>
          </a:p>
        </p:txBody>
      </p:sp>
      <p:sp>
        <p:nvSpPr>
          <p:cNvPr id="12" name="テキスト ボックス 11"/>
          <p:cNvSpPr txBox="1"/>
          <p:nvPr/>
        </p:nvSpPr>
        <p:spPr>
          <a:xfrm>
            <a:off x="6160770" y="2047845"/>
            <a:ext cx="1584960" cy="400110"/>
          </a:xfrm>
          <a:prstGeom prst="rect">
            <a:avLst/>
          </a:prstGeom>
          <a:noFill/>
        </p:spPr>
        <p:txBody>
          <a:bodyPr wrap="square" rtlCol="0">
            <a:spAutoFit/>
          </a:bodyPr>
          <a:lstStyle/>
          <a:p>
            <a:pPr algn="ctr"/>
            <a:r>
              <a:rPr lang="en-US" altLang="ja-JP" sz="2000" dirty="0" smtClean="0"/>
              <a:t>39</a:t>
            </a:r>
            <a:r>
              <a:rPr lang="ja-JP" altLang="en-US" sz="2000" dirty="0" smtClean="0"/>
              <a:t>分</a:t>
            </a:r>
            <a:endParaRPr kumimoji="1" lang="ja-JP" altLang="en-US" sz="2000" dirty="0"/>
          </a:p>
        </p:txBody>
      </p:sp>
      <p:sp>
        <p:nvSpPr>
          <p:cNvPr id="13" name="テキスト ボックス 12"/>
          <p:cNvSpPr txBox="1"/>
          <p:nvPr/>
        </p:nvSpPr>
        <p:spPr>
          <a:xfrm>
            <a:off x="3859530" y="1499206"/>
            <a:ext cx="1584960" cy="400110"/>
          </a:xfrm>
          <a:prstGeom prst="rect">
            <a:avLst/>
          </a:prstGeom>
          <a:noFill/>
        </p:spPr>
        <p:txBody>
          <a:bodyPr wrap="square" rtlCol="0">
            <a:spAutoFit/>
          </a:bodyPr>
          <a:lstStyle/>
          <a:p>
            <a:pPr algn="ctr"/>
            <a:r>
              <a:rPr kumimoji="1" lang="en-US" altLang="ja-JP" sz="2000" dirty="0" smtClean="0"/>
              <a:t>Louvain</a:t>
            </a:r>
            <a:r>
              <a:rPr kumimoji="1" lang="ja-JP" altLang="en-US" sz="2000" dirty="0" smtClean="0"/>
              <a:t>法</a:t>
            </a:r>
            <a:endParaRPr kumimoji="1" lang="ja-JP" altLang="en-US" sz="2000" dirty="0"/>
          </a:p>
        </p:txBody>
      </p:sp>
      <p:sp>
        <p:nvSpPr>
          <p:cNvPr id="14" name="テキスト ボックス 13"/>
          <p:cNvSpPr txBox="1"/>
          <p:nvPr/>
        </p:nvSpPr>
        <p:spPr>
          <a:xfrm>
            <a:off x="6160770" y="1499206"/>
            <a:ext cx="1584960" cy="400110"/>
          </a:xfrm>
          <a:prstGeom prst="rect">
            <a:avLst/>
          </a:prstGeom>
          <a:noFill/>
        </p:spPr>
        <p:txBody>
          <a:bodyPr wrap="square" rtlCol="0">
            <a:spAutoFit/>
          </a:bodyPr>
          <a:lstStyle/>
          <a:p>
            <a:pPr algn="ctr"/>
            <a:r>
              <a:rPr lang="en-US" altLang="ja-JP" sz="2000" dirty="0" smtClean="0"/>
              <a:t>DBSCAN</a:t>
            </a:r>
            <a:endParaRPr kumimoji="1" lang="ja-JP" altLang="en-US" sz="2000" dirty="0"/>
          </a:p>
        </p:txBody>
      </p:sp>
      <p:sp>
        <p:nvSpPr>
          <p:cNvPr id="15" name="テキスト ボックス 14"/>
          <p:cNvSpPr txBox="1"/>
          <p:nvPr/>
        </p:nvSpPr>
        <p:spPr>
          <a:xfrm>
            <a:off x="1251991" y="3462437"/>
            <a:ext cx="6800038" cy="234089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ja-JP" altLang="en-US" sz="2000" dirty="0" smtClean="0"/>
              <a:t>別に計算時間がかかるからといって良いクラスタリングができているという訳ではない</a:t>
            </a:r>
            <a:endParaRPr kumimoji="1" lang="en-US" altLang="ja-JP" sz="2000" dirty="0" smtClean="0"/>
          </a:p>
          <a:p>
            <a:pPr marL="342900" indent="-342900">
              <a:lnSpc>
                <a:spcPct val="150000"/>
              </a:lnSpc>
              <a:buFont typeface="Arial" panose="020B0604020202020204" pitchFamily="34" charset="0"/>
              <a:buChar char="•"/>
            </a:pPr>
            <a:r>
              <a:rPr lang="ja-JP" altLang="en-US" sz="2000" dirty="0" smtClean="0"/>
              <a:t>採食時などの一定間隔で分布している場合には有効</a:t>
            </a:r>
            <a:endParaRPr lang="en-US" altLang="ja-JP" sz="2000" dirty="0" smtClean="0"/>
          </a:p>
          <a:p>
            <a:pPr marL="342900" indent="-342900">
              <a:lnSpc>
                <a:spcPct val="150000"/>
              </a:lnSpc>
              <a:buFont typeface="Arial" panose="020B0604020202020204" pitchFamily="34" charset="0"/>
              <a:buChar char="•"/>
            </a:pPr>
            <a:r>
              <a:rPr kumimoji="1" lang="ja-JP" altLang="en-US" sz="2000" dirty="0" smtClean="0"/>
              <a:t>コア点の概念が時系列を考慮するグラフクラスタリングの際に必要になるかもしれない</a:t>
            </a:r>
            <a:endParaRPr kumimoji="1" lang="ja-JP" altLang="en-US" sz="2000" dirty="0"/>
          </a:p>
        </p:txBody>
      </p:sp>
    </p:spTree>
    <p:extLst>
      <p:ext uri="{BB962C8B-B14F-4D97-AF65-F5344CB8AC3E}">
        <p14:creationId xmlns:p14="http://schemas.microsoft.com/office/powerpoint/2010/main" val="3184457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15</a:t>
            </a:fld>
            <a:endParaRPr kumimoji="1" lang="ja-JP" altLang="en-US"/>
          </a:p>
        </p:txBody>
      </p:sp>
      <p:sp>
        <p:nvSpPr>
          <p:cNvPr id="3"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en-US" altLang="ja-JP" dirty="0" smtClean="0"/>
              <a:t>Louvain</a:t>
            </a:r>
            <a:r>
              <a:rPr lang="ja-JP" altLang="en-US" dirty="0" smtClean="0"/>
              <a:t>法の改良</a:t>
            </a:r>
            <a:endParaRPr lang="ja-JP" altLang="en-US" dirty="0"/>
          </a:p>
        </p:txBody>
      </p:sp>
      <p:sp>
        <p:nvSpPr>
          <p:cNvPr id="4" name="テキスト ボックス 3"/>
          <p:cNvSpPr txBox="1"/>
          <p:nvPr/>
        </p:nvSpPr>
        <p:spPr>
          <a:xfrm>
            <a:off x="865682" y="1291735"/>
            <a:ext cx="6800038" cy="1938992"/>
          </a:xfrm>
          <a:prstGeom prst="rect">
            <a:avLst/>
          </a:prstGeom>
          <a:noFill/>
        </p:spPr>
        <p:txBody>
          <a:bodyPr wrap="square" rtlCol="0">
            <a:spAutoFit/>
          </a:bodyPr>
          <a:lstStyle/>
          <a:p>
            <a:pPr>
              <a:lnSpc>
                <a:spcPct val="150000"/>
              </a:lnSpc>
            </a:pPr>
            <a:r>
              <a:rPr kumimoji="1" lang="ja-JP" altLang="en-US" sz="2000" u="sng" dirty="0" smtClean="0"/>
              <a:t>現在</a:t>
            </a:r>
            <a:endParaRPr kumimoji="1" lang="en-US" altLang="ja-JP" sz="2000" u="sng" dirty="0" smtClean="0"/>
          </a:p>
          <a:p>
            <a:pPr marL="457200" indent="-457200">
              <a:lnSpc>
                <a:spcPct val="150000"/>
              </a:lnSpc>
              <a:buFont typeface="+mj-lt"/>
              <a:buAutoNum type="arabicPeriod"/>
            </a:pPr>
            <a:r>
              <a:rPr kumimoji="1" lang="ja-JP" altLang="en-US" sz="2000" dirty="0" smtClean="0"/>
              <a:t>スコア行列に従って重み</a:t>
            </a:r>
            <a:r>
              <a:rPr lang="ja-JP" altLang="en-US" sz="2000" dirty="0" smtClean="0"/>
              <a:t>付き無向グラフを作成</a:t>
            </a:r>
            <a:endParaRPr lang="en-US" altLang="ja-JP" sz="2000" dirty="0" smtClean="0"/>
          </a:p>
          <a:p>
            <a:pPr marL="457200" indent="-457200">
              <a:lnSpc>
                <a:spcPct val="150000"/>
              </a:lnSpc>
              <a:buFont typeface="+mj-lt"/>
              <a:buAutoNum type="arabicPeriod"/>
            </a:pPr>
            <a:r>
              <a:rPr kumimoji="1" lang="ja-JP" altLang="en-US" sz="2000" dirty="0" smtClean="0">
                <a:solidFill>
                  <a:schemeClr val="accent1">
                    <a:lumMod val="75000"/>
                  </a:schemeClr>
                </a:solidFill>
              </a:rPr>
              <a:t>重心法を使って閾値を決定し</a:t>
            </a:r>
            <a:r>
              <a:rPr kumimoji="1" lang="ja-JP" altLang="en-US" sz="2000" dirty="0" smtClean="0"/>
              <a:t>、重みなし無向グラフに変換</a:t>
            </a:r>
            <a:endParaRPr kumimoji="1" lang="en-US" altLang="ja-JP" sz="2000" dirty="0" smtClean="0"/>
          </a:p>
          <a:p>
            <a:pPr marL="457200" indent="-457200">
              <a:lnSpc>
                <a:spcPct val="150000"/>
              </a:lnSpc>
              <a:buFont typeface="+mj-lt"/>
              <a:buAutoNum type="arabicPeriod"/>
            </a:pPr>
            <a:r>
              <a:rPr lang="ja-JP" altLang="en-US" sz="2000" dirty="0"/>
              <a:t>重</a:t>
            </a:r>
            <a:r>
              <a:rPr lang="ja-JP" altLang="en-US" sz="2000" dirty="0" smtClean="0"/>
              <a:t>みなし無向グラフを用いて，グラフクラスタリングを行う</a:t>
            </a:r>
            <a:endParaRPr kumimoji="1" lang="ja-JP" altLang="en-US" sz="2000"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602" y="3288688"/>
            <a:ext cx="3255118" cy="2604094"/>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583" y="3230727"/>
            <a:ext cx="3400019" cy="2720015"/>
          </a:xfrm>
          <a:prstGeom prst="rect">
            <a:avLst/>
          </a:prstGeom>
        </p:spPr>
      </p:pic>
      <p:sp>
        <p:nvSpPr>
          <p:cNvPr id="7" name="テキスト ボックス 6"/>
          <p:cNvSpPr txBox="1"/>
          <p:nvPr/>
        </p:nvSpPr>
        <p:spPr>
          <a:xfrm>
            <a:off x="593469" y="6077247"/>
            <a:ext cx="7344464" cy="461665"/>
          </a:xfrm>
          <a:prstGeom prst="rect">
            <a:avLst/>
          </a:prstGeom>
          <a:solidFill>
            <a:schemeClr val="bg1">
              <a:lumMod val="85000"/>
            </a:schemeClr>
          </a:solidFill>
          <a:ln>
            <a:solidFill>
              <a:schemeClr val="tx1"/>
            </a:solidFill>
          </a:ln>
        </p:spPr>
        <p:txBody>
          <a:bodyPr wrap="square" rtlCol="0">
            <a:spAutoFit/>
          </a:bodyPr>
          <a:lstStyle/>
          <a:p>
            <a:r>
              <a:rPr kumimoji="1" lang="ja-JP" altLang="en-US" sz="2400" dirty="0" smtClean="0"/>
              <a:t>問題点</a:t>
            </a:r>
            <a:r>
              <a:rPr kumimoji="1" lang="en-US" altLang="ja-JP" sz="2400" dirty="0" smtClean="0"/>
              <a:t>: </a:t>
            </a:r>
            <a:r>
              <a:rPr kumimoji="1" lang="ja-JP" altLang="en-US" sz="2400" dirty="0" smtClean="0"/>
              <a:t>閾値によってグラフの形が大きく変わってしまう</a:t>
            </a:r>
            <a:endParaRPr kumimoji="1" lang="ja-JP" altLang="en-US" sz="2400" dirty="0"/>
          </a:p>
        </p:txBody>
      </p:sp>
      <mc:AlternateContent xmlns:mc="http://schemas.openxmlformats.org/markup-compatibility/2006" xmlns:a14="http://schemas.microsoft.com/office/drawing/2010/main">
        <mc:Choice Requires="a14">
          <p:sp>
            <p:nvSpPr>
              <p:cNvPr id="8" name="テキスト ボックス 7"/>
              <p:cNvSpPr txBox="1"/>
              <p:nvPr/>
            </p:nvSpPr>
            <p:spPr>
              <a:xfrm>
                <a:off x="1684324" y="5520520"/>
                <a:ext cx="2052536"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1684324" y="5520520"/>
                <a:ext cx="2052536" cy="461665"/>
              </a:xfrm>
              <a:prstGeom prst="rect">
                <a:avLst/>
              </a:prstGeom>
              <a:blipFill>
                <a:blip r:embed="rId4"/>
                <a:stretch>
                  <a:fillRect t="-14667"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4888685" y="5491540"/>
                <a:ext cx="2298951"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4888685" y="5491540"/>
                <a:ext cx="2298951" cy="461665"/>
              </a:xfrm>
              <a:prstGeom prst="rect">
                <a:avLst/>
              </a:prstGeom>
              <a:blipFill>
                <a:blip r:embed="rId5"/>
                <a:stretch>
                  <a:fillRect t="-14474" r="-1857" b="-2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269260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16</a:t>
            </a:fld>
            <a:endParaRPr kumimoji="1" lang="ja-JP" altLang="en-US"/>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223" y="1326950"/>
            <a:ext cx="3255118" cy="2604094"/>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583" y="1256012"/>
            <a:ext cx="3400019" cy="2720015"/>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84" y="3897873"/>
            <a:ext cx="3529502" cy="2823602"/>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5343" y="3897873"/>
            <a:ext cx="3638879" cy="2911103"/>
          </a:xfrm>
          <a:prstGeom prst="rect">
            <a:avLst/>
          </a:prstGeom>
        </p:spPr>
      </p:pic>
      <mc:AlternateContent xmlns:mc="http://schemas.openxmlformats.org/markup-compatibility/2006" xmlns:a14="http://schemas.microsoft.com/office/drawing/2010/main">
        <mc:Choice Requires="a14">
          <p:sp>
            <p:nvSpPr>
              <p:cNvPr id="5" name="テキスト ボックス 4"/>
              <p:cNvSpPr txBox="1"/>
              <p:nvPr/>
            </p:nvSpPr>
            <p:spPr>
              <a:xfrm>
                <a:off x="1684324" y="3545805"/>
                <a:ext cx="2052536"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684324" y="3545805"/>
                <a:ext cx="2052536" cy="461665"/>
              </a:xfrm>
              <a:prstGeom prst="rect">
                <a:avLst/>
              </a:prstGeom>
              <a:blipFill>
                <a:blip r:embed="rId6"/>
                <a:stretch>
                  <a:fillRect t="-14667"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5213826" y="3541014"/>
                <a:ext cx="2298951"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213826" y="3541014"/>
                <a:ext cx="2298951" cy="461665"/>
              </a:xfrm>
              <a:prstGeom prst="rect">
                <a:avLst/>
              </a:prstGeom>
              <a:blipFill>
                <a:blip r:embed="rId7"/>
                <a:stretch>
                  <a:fillRect t="-14474" r="-185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1836724" y="6297263"/>
                <a:ext cx="2052536"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836724" y="6297263"/>
                <a:ext cx="2052536" cy="461665"/>
              </a:xfrm>
              <a:prstGeom prst="rect">
                <a:avLst/>
              </a:prstGeom>
              <a:blipFill>
                <a:blip r:embed="rId8"/>
                <a:stretch>
                  <a:fillRect t="-14474"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5145307" y="6291003"/>
                <a:ext cx="2298951"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5145307" y="6291003"/>
                <a:ext cx="2298951" cy="461665"/>
              </a:xfrm>
              <a:prstGeom prst="rect">
                <a:avLst/>
              </a:prstGeom>
              <a:blipFill>
                <a:blip r:embed="rId9"/>
                <a:stretch>
                  <a:fillRect t="-14474" r="-1857" b="-25000"/>
                </a:stretch>
              </a:blipFill>
            </p:spPr>
            <p:txBody>
              <a:bodyPr/>
              <a:lstStyle/>
              <a:p>
                <a:r>
                  <a:rPr lang="ja-JP" altLang="en-US">
                    <a:noFill/>
                  </a:rPr>
                  <a:t> </a:t>
                </a:r>
              </a:p>
            </p:txBody>
          </p:sp>
        </mc:Fallback>
      </mc:AlternateContent>
      <p:sp>
        <p:nvSpPr>
          <p:cNvPr id="11"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ja-JP" altLang="en-US" dirty="0" smtClean="0"/>
              <a:t>重み付きグラフ</a:t>
            </a:r>
            <a:endParaRPr lang="ja-JP" altLang="en-US" dirty="0"/>
          </a:p>
        </p:txBody>
      </p:sp>
      <p:sp>
        <p:nvSpPr>
          <p:cNvPr id="12" name="楕円 11"/>
          <p:cNvSpPr/>
          <p:nvPr/>
        </p:nvSpPr>
        <p:spPr>
          <a:xfrm>
            <a:off x="3636340" y="2177346"/>
            <a:ext cx="505839" cy="50583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7191338" y="2148768"/>
            <a:ext cx="505839" cy="50583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3684214" y="4780092"/>
            <a:ext cx="505839" cy="50583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7338572" y="4826993"/>
            <a:ext cx="505839" cy="50583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037875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17</a:t>
            </a:fld>
            <a:endParaRPr kumimoji="1" lang="ja-JP" altLang="en-US"/>
          </a:p>
        </p:txBody>
      </p:sp>
      <p:sp>
        <p:nvSpPr>
          <p:cNvPr id="3"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en-US" altLang="ja-JP" dirty="0" smtClean="0"/>
              <a:t>Louvain</a:t>
            </a:r>
            <a:r>
              <a:rPr lang="ja-JP" altLang="en-US" dirty="0" smtClean="0"/>
              <a:t>法について</a:t>
            </a:r>
            <a:endParaRPr lang="ja-JP" altLang="en-US"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274" y="2538231"/>
            <a:ext cx="8633460" cy="2667000"/>
          </a:xfrm>
          <a:prstGeom prst="rect">
            <a:avLst/>
          </a:prstGeom>
        </p:spPr>
      </p:pic>
      <p:sp>
        <p:nvSpPr>
          <p:cNvPr id="9" name="テキスト ボックス 8"/>
          <p:cNvSpPr txBox="1"/>
          <p:nvPr/>
        </p:nvSpPr>
        <p:spPr>
          <a:xfrm>
            <a:off x="671209" y="1522568"/>
            <a:ext cx="8015590" cy="1015663"/>
          </a:xfrm>
          <a:prstGeom prst="rect">
            <a:avLst/>
          </a:prstGeom>
          <a:noFill/>
        </p:spPr>
        <p:txBody>
          <a:bodyPr wrap="square" rtlCol="0">
            <a:spAutoFit/>
          </a:bodyPr>
          <a:lstStyle/>
          <a:p>
            <a:pPr marL="457200" indent="-457200">
              <a:buAutoNum type="arabicPeriod"/>
            </a:pPr>
            <a:r>
              <a:rPr lang="ja-JP" altLang="en-US" sz="2000" dirty="0" smtClean="0"/>
              <a:t>ランダム</a:t>
            </a:r>
            <a:r>
              <a:rPr lang="ja-JP" altLang="en-US" sz="2000" dirty="0"/>
              <a:t>な順序でノードを選択し，選択したノードを</a:t>
            </a:r>
            <a:r>
              <a:rPr lang="en-US" altLang="ja-JP" sz="2000" dirty="0"/>
              <a:t>Modularity</a:t>
            </a:r>
            <a:r>
              <a:rPr lang="ja-JP" altLang="en-US" sz="2000" dirty="0"/>
              <a:t>が最も高く</a:t>
            </a:r>
            <a:r>
              <a:rPr lang="ja-JP" altLang="en-US" sz="2000" dirty="0" smtClean="0"/>
              <a:t>なる</a:t>
            </a:r>
            <a:r>
              <a:rPr lang="ja-JP" altLang="en-US" sz="2000" dirty="0"/>
              <a:t>隣接ノードと同一クラスタと</a:t>
            </a:r>
            <a:r>
              <a:rPr lang="ja-JP" altLang="en-US" sz="2000" dirty="0" smtClean="0"/>
              <a:t>する</a:t>
            </a:r>
            <a:endParaRPr lang="en-US" altLang="ja-JP" sz="2000" dirty="0" smtClean="0"/>
          </a:p>
          <a:p>
            <a:pPr marL="457200" indent="-457200">
              <a:buAutoNum type="arabicPeriod"/>
            </a:pPr>
            <a:r>
              <a:rPr lang="ja-JP" altLang="en-US" sz="2000" dirty="0"/>
              <a:t>同一クラスタ内のノードとエッジを一括集約し</a:t>
            </a:r>
            <a:r>
              <a:rPr lang="ja-JP" altLang="en-US" sz="2000" dirty="0">
                <a:solidFill>
                  <a:schemeClr val="accent1">
                    <a:lumMod val="75000"/>
                  </a:schemeClr>
                </a:solidFill>
              </a:rPr>
              <a:t>重み付きグラフ</a:t>
            </a:r>
            <a:r>
              <a:rPr lang="ja-JP" altLang="en-US" sz="2000" dirty="0"/>
              <a:t>に変換</a:t>
            </a:r>
            <a:endParaRPr kumimoji="1" lang="ja-JP" altLang="en-US" sz="2000" dirty="0"/>
          </a:p>
        </p:txBody>
      </p:sp>
      <mc:AlternateContent xmlns:mc="http://schemas.openxmlformats.org/markup-compatibility/2006" xmlns:a14="http://schemas.microsoft.com/office/drawing/2010/main">
        <mc:Choice Requires="a14">
          <p:sp>
            <p:nvSpPr>
              <p:cNvPr id="10" name="テキスト ボックス 9"/>
              <p:cNvSpPr txBox="1"/>
              <p:nvPr/>
            </p:nvSpPr>
            <p:spPr>
              <a:xfrm>
                <a:off x="671209" y="5208845"/>
                <a:ext cx="8015590" cy="8868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𝑀𝑜𝑑𝑢𝑙𝑎𝑟𝑖𝑡𝑦</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𝑄</m:t>
                      </m:r>
                      <m:r>
                        <a:rPr kumimoji="1" lang="en-US" altLang="ja-JP" sz="2000" b="0" i="1" smtClean="0">
                          <a:latin typeface="Cambria Math" panose="02040503050406030204" pitchFamily="18" charset="0"/>
                        </a:rPr>
                        <m:t>= </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𝑀</m:t>
                          </m:r>
                        </m:den>
                      </m:f>
                      <m:nary>
                        <m:naryPr>
                          <m:chr m:val="∑"/>
                          <m:supHide m:val="on"/>
                          <m:ctrlPr>
                            <a:rPr kumimoji="1" lang="en-US" altLang="ja-JP" sz="2000" b="0" i="1" smtClean="0">
                              <a:latin typeface="Cambria Math" panose="02040503050406030204" pitchFamily="18" charset="0"/>
                            </a:rPr>
                          </m:ctrlPr>
                        </m:naryPr>
                        <m:sub>
                          <m:r>
                            <m:rPr>
                              <m:brk m:alnAt="7"/>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sub>
                        <m:sup/>
                        <m:e>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𝐴</m:t>
                              </m:r>
                            </m:e>
                            <m:sub>
                              <m:r>
                                <a:rPr kumimoji="1" lang="en-US" altLang="ja-JP" sz="2000" b="0" i="1" smtClean="0">
                                  <a:latin typeface="Cambria Math" panose="02040503050406030204" pitchFamily="18" charset="0"/>
                                </a:rPr>
                                <m:t>𝑖𝑗</m:t>
                              </m:r>
                            </m:sub>
                          </m:sSub>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𝑘</m:t>
                                  </m:r>
                                </m:e>
                                <m:sub>
                                  <m:r>
                                    <a:rPr kumimoji="1" lang="en-US" altLang="ja-JP" sz="2000" b="0" i="1" smtClean="0">
                                      <a:latin typeface="Cambria Math" panose="02040503050406030204" pitchFamily="18" charset="0"/>
                                    </a:rPr>
                                    <m:t>𝑖</m:t>
                                  </m:r>
                                </m:sub>
                              </m:sSub>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𝑘</m:t>
                                  </m:r>
                                </m:e>
                                <m:sub>
                                  <m:r>
                                    <a:rPr kumimoji="1" lang="en-US" altLang="ja-JP" sz="2000" b="0" i="1" smtClean="0">
                                      <a:latin typeface="Cambria Math" panose="02040503050406030204" pitchFamily="18" charset="0"/>
                                    </a:rPr>
                                    <m:t>𝑗</m:t>
                                  </m:r>
                                </m:sub>
                              </m:sSub>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𝑀</m:t>
                              </m:r>
                            </m:den>
                          </m:f>
                        </m:e>
                      </m:nary>
                      <m:r>
                        <a:rPr kumimoji="1" lang="en-US" altLang="ja-JP" sz="2000" b="0" i="1" smtClean="0">
                          <a:latin typeface="Cambria Math" panose="02040503050406030204" pitchFamily="18" charset="0"/>
                        </a:rPr>
                        <m:t>)</m:t>
                      </m:r>
                      <m:r>
                        <a:rPr kumimoji="1" lang="ja-JP" altLang="en-US" sz="2000" b="0" i="1" smtClean="0">
                          <a:latin typeface="Cambria Math" panose="02040503050406030204" pitchFamily="18" charset="0"/>
                        </a:rPr>
                        <m:t>𝛿</m:t>
                      </m:r>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𝑗</m:t>
                              </m:r>
                            </m:sub>
                          </m:sSub>
                        </m:e>
                      </m:d>
                    </m:oMath>
                  </m:oMathPara>
                </a14:m>
                <a:endParaRPr kumimoji="1" lang="ja-JP" altLang="en-US" sz="20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671209" y="5208845"/>
                <a:ext cx="8015590" cy="88684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671209" y="6095489"/>
                <a:ext cx="8015590" cy="779381"/>
              </a:xfrm>
              <a:prstGeom prst="rect">
                <a:avLst/>
              </a:prstGeom>
              <a:noFill/>
            </p:spPr>
            <p:txBody>
              <a:bodyPr wrap="square" rtlCol="0">
                <a:spAutoFit/>
              </a:bodyPr>
              <a:lstStyle/>
              <a:p>
                <a14:m>
                  <m:oMath xmlns:m="http://schemas.openxmlformats.org/officeDocument/2006/math">
                    <m:r>
                      <a:rPr lang="en-US" altLang="ja-JP" sz="2000" b="0" i="1" smtClean="0">
                        <a:latin typeface="Cambria Math" panose="02040503050406030204" pitchFamily="18" charset="0"/>
                      </a:rPr>
                      <m:t>𝑀</m:t>
                    </m:r>
                  </m:oMath>
                </a14:m>
                <a:r>
                  <a:rPr lang="en-US" altLang="ja-JP" sz="2000" dirty="0" smtClean="0">
                    <a:latin typeface="Cambria Math" panose="02040503050406030204" pitchFamily="18" charset="0"/>
                  </a:rPr>
                  <a:t>: </a:t>
                </a:r>
                <a:r>
                  <a:rPr lang="ja-JP" altLang="en-US" sz="2000" dirty="0" smtClean="0">
                    <a:latin typeface="Cambria Math" panose="02040503050406030204" pitchFamily="18" charset="0"/>
                  </a:rPr>
                  <a:t>隣接行列の各成分の和</a:t>
                </a:r>
                <a:r>
                  <a:rPr lang="ja-JP" altLang="en-US" sz="2000" i="1" dirty="0">
                    <a:latin typeface="Cambria Math" panose="02040503050406030204" pitchFamily="18" charset="0"/>
                  </a:rPr>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𝐴</m:t>
                        </m:r>
                      </m:e>
                      <m:sub>
                        <m:r>
                          <a:rPr lang="en-US" altLang="ja-JP" sz="2000" i="1">
                            <a:latin typeface="Cambria Math" panose="02040503050406030204" pitchFamily="18" charset="0"/>
                          </a:rPr>
                          <m:t>𝑖𝑗</m:t>
                        </m:r>
                      </m:sub>
                    </m:sSub>
                  </m:oMath>
                </a14:m>
                <a:r>
                  <a:rPr kumimoji="1" lang="en-US" altLang="ja-JP" sz="2000" dirty="0" smtClean="0"/>
                  <a:t>: </a:t>
                </a:r>
                <a:r>
                  <a:rPr kumimoji="1" lang="ja-JP" altLang="en-US" sz="2000" dirty="0" smtClean="0"/>
                  <a:t>隣接行列の</a:t>
                </a:r>
                <a14:m>
                  <m:oMath xmlns:m="http://schemas.openxmlformats.org/officeDocument/2006/math">
                    <m:r>
                      <a:rPr kumimoji="1" lang="en-US" altLang="ja-JP" sz="2000" b="0" i="1" smtClean="0">
                        <a:latin typeface="Cambria Math" panose="02040503050406030204" pitchFamily="18" charset="0"/>
                      </a:rPr>
                      <m:t>𝑖</m:t>
                    </m:r>
                    <m:r>
                      <a:rPr lang="ja-JP" altLang="en-US" sz="2000" i="1">
                        <a:latin typeface="Cambria Math" panose="02040503050406030204" pitchFamily="18" charset="0"/>
                      </a:rPr>
                      <m:t>行</m:t>
                    </m:r>
                    <m:r>
                      <a:rPr kumimoji="1" lang="en-US" altLang="ja-JP" sz="2000" b="0" i="1" smtClean="0">
                        <a:latin typeface="Cambria Math" panose="02040503050406030204" pitchFamily="18" charset="0"/>
                      </a:rPr>
                      <m:t>𝑗</m:t>
                    </m:r>
                    <m:r>
                      <a:rPr lang="ja-JP" altLang="en-US" sz="2000" i="1">
                        <a:latin typeface="Cambria Math" panose="02040503050406030204" pitchFamily="18" charset="0"/>
                      </a:rPr>
                      <m:t>列</m:t>
                    </m:r>
                  </m:oMath>
                </a14:m>
                <a:r>
                  <a:rPr kumimoji="1"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𝑘</m:t>
                        </m:r>
                      </m:e>
                      <m:sub>
                        <m:r>
                          <a:rPr lang="en-US" altLang="ja-JP" sz="2000" i="1">
                            <a:latin typeface="Cambria Math" panose="02040503050406030204" pitchFamily="18" charset="0"/>
                          </a:rPr>
                          <m:t>𝑖</m:t>
                        </m:r>
                      </m:sub>
                    </m:sSub>
                  </m:oMath>
                </a14:m>
                <a:r>
                  <a:rPr kumimoji="1" lang="en-US" altLang="ja-JP" sz="2000" dirty="0" smtClean="0"/>
                  <a:t>: </a:t>
                </a:r>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𝑖</m:t>
                    </m:r>
                  </m:oMath>
                </a14:m>
                <a:r>
                  <a:rPr kumimoji="1" lang="ja-JP" altLang="en-US" sz="2000" dirty="0" smtClean="0"/>
                  <a:t>の次数</a:t>
                </a:r>
                <a:endParaRPr kumimoji="1" lang="en-US" altLang="ja-JP" sz="2000" dirty="0" smtClean="0"/>
              </a:p>
              <a:p>
                <a14:m>
                  <m:oMath xmlns:m="http://schemas.openxmlformats.org/officeDocument/2006/math">
                    <m:r>
                      <a:rPr lang="ja-JP" altLang="en-US" sz="2000" i="1">
                        <a:latin typeface="Cambria Math" panose="02040503050406030204" pitchFamily="18" charset="0"/>
                      </a:rPr>
                      <m:t>𝛿</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𝑗</m:t>
                            </m:r>
                          </m:sub>
                        </m:sSub>
                      </m:e>
                    </m:d>
                  </m:oMath>
                </a14:m>
                <a:r>
                  <a:rPr kumimoji="1" lang="en-US" altLang="ja-JP" sz="2000" dirty="0" smtClean="0"/>
                  <a:t>: </a:t>
                </a:r>
                <a14:m>
                  <m:oMath xmlns:m="http://schemas.openxmlformats.org/officeDocument/2006/math">
                    <m:r>
                      <a:rPr lang="ja-JP" altLang="en-US" sz="2000" i="1" smtClean="0">
                        <a:latin typeface="Cambria Math" panose="02040503050406030204" pitchFamily="18" charset="0"/>
                      </a:rPr>
                      <m:t>ノード</m:t>
                    </m:r>
                    <m:r>
                      <a:rPr lang="en-US" altLang="ja-JP" sz="2000" b="0" i="1" smtClean="0">
                        <a:latin typeface="Cambria Math" panose="02040503050406030204" pitchFamily="18" charset="0"/>
                      </a:rPr>
                      <m:t>𝑖</m:t>
                    </m:r>
                    <m:r>
                      <a:rPr lang="ja-JP" altLang="en-US" sz="2000" i="1">
                        <a:latin typeface="Cambria Math" panose="02040503050406030204" pitchFamily="18" charset="0"/>
                      </a:rPr>
                      <m:t>と</m:t>
                    </m:r>
                  </m:oMath>
                </a14:m>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𝑗</m:t>
                    </m:r>
                  </m:oMath>
                </a14:m>
                <a:r>
                  <a:rPr kumimoji="1" lang="ja-JP" altLang="en-US" sz="2000" dirty="0" smtClean="0"/>
                  <a:t>が同じコミュニティであれば</a:t>
                </a:r>
                <a:r>
                  <a:rPr kumimoji="1" lang="en-US" altLang="ja-JP" sz="2000" dirty="0" smtClean="0"/>
                  <a:t>1, </a:t>
                </a:r>
                <a:r>
                  <a:rPr lang="ja-JP" altLang="en-US" sz="2000" dirty="0"/>
                  <a:t>で</a:t>
                </a:r>
                <a:r>
                  <a:rPr kumimoji="1" lang="ja-JP" altLang="en-US" sz="2000" dirty="0" smtClean="0"/>
                  <a:t>なければ</a:t>
                </a:r>
                <a:r>
                  <a:rPr kumimoji="1" lang="en-US" altLang="ja-JP" sz="2000" dirty="0" smtClean="0"/>
                  <a:t>0</a:t>
                </a:r>
                <a:endParaRPr kumimoji="1" lang="ja-JP" altLang="en-US" sz="20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671209" y="6095489"/>
                <a:ext cx="8015590" cy="779381"/>
              </a:xfrm>
              <a:prstGeom prst="rect">
                <a:avLst/>
              </a:prstGeom>
              <a:blipFill>
                <a:blip r:embed="rId4"/>
                <a:stretch>
                  <a:fillRect t="-7031" b="-937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539575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18</a:t>
            </a:fld>
            <a:endParaRPr kumimoji="1" lang="ja-JP" altLang="en-US"/>
          </a:p>
        </p:txBody>
      </p:sp>
      <p:sp>
        <p:nvSpPr>
          <p:cNvPr id="3"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en-US" altLang="ja-JP" dirty="0" smtClean="0"/>
              <a:t>Louvain</a:t>
            </a:r>
            <a:r>
              <a:rPr lang="ja-JP" altLang="en-US" dirty="0" smtClean="0"/>
              <a:t>法を重み付きグラフに活用</a:t>
            </a:r>
            <a:endParaRPr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768445" y="1522568"/>
                <a:ext cx="8015590" cy="895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𝑀𝑜𝑑𝑢𝑙𝑎𝑟𝑖𝑡𝑦</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𝑄</m:t>
                      </m:r>
                      <m:r>
                        <a:rPr kumimoji="1" lang="en-US" altLang="ja-JP" sz="2000" b="0" i="1" smtClean="0">
                          <a:latin typeface="Cambria Math" panose="02040503050406030204" pitchFamily="18" charset="0"/>
                        </a:rPr>
                        <m:t>= </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𝑊</m:t>
                          </m:r>
                        </m:den>
                      </m:f>
                      <m:nary>
                        <m:naryPr>
                          <m:chr m:val="∑"/>
                          <m:supHide m:val="on"/>
                          <m:ctrlPr>
                            <a:rPr kumimoji="1" lang="en-US" altLang="ja-JP" sz="2000" b="0" i="1" smtClean="0">
                              <a:latin typeface="Cambria Math" panose="02040503050406030204" pitchFamily="18" charset="0"/>
                            </a:rPr>
                          </m:ctrlPr>
                        </m:naryPr>
                        <m:sub>
                          <m:r>
                            <m:rPr>
                              <m:brk m:alnAt="7"/>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sub>
                        <m:sup/>
                        <m:e>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𝑊</m:t>
                              </m:r>
                            </m:e>
                            <m:sub>
                              <m:r>
                                <a:rPr kumimoji="1" lang="en-US" altLang="ja-JP" sz="2000" b="0" i="1" smtClean="0">
                                  <a:latin typeface="Cambria Math" panose="02040503050406030204" pitchFamily="18" charset="0"/>
                                </a:rPr>
                                <m:t>𝑖𝑗</m:t>
                              </m:r>
                            </m:sub>
                          </m:sSub>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𝑖</m:t>
                                  </m:r>
                                </m:sub>
                              </m:sSub>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𝑗</m:t>
                                  </m:r>
                                </m:sub>
                              </m:sSub>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𝑊</m:t>
                              </m:r>
                            </m:den>
                          </m:f>
                        </m:e>
                      </m:nary>
                      <m:r>
                        <a:rPr kumimoji="1" lang="en-US" altLang="ja-JP" sz="2000" b="0" i="1" smtClean="0">
                          <a:latin typeface="Cambria Math" panose="02040503050406030204" pitchFamily="18" charset="0"/>
                        </a:rPr>
                        <m:t>)</m:t>
                      </m:r>
                      <m:r>
                        <a:rPr kumimoji="1" lang="ja-JP" altLang="en-US" sz="2000" b="0" i="1" smtClean="0">
                          <a:latin typeface="Cambria Math" panose="02040503050406030204" pitchFamily="18" charset="0"/>
                        </a:rPr>
                        <m:t>𝛿</m:t>
                      </m:r>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𝑗</m:t>
                              </m:r>
                            </m:sub>
                          </m:sSub>
                        </m:e>
                      </m:d>
                    </m:oMath>
                  </m:oMathPara>
                </a14:m>
                <a:endParaRPr kumimoji="1" lang="ja-JP" altLang="en-US" sz="20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68445" y="1522568"/>
                <a:ext cx="8015590" cy="89575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500913" y="2418326"/>
                <a:ext cx="8550653" cy="1087157"/>
              </a:xfrm>
              <a:prstGeom prst="rect">
                <a:avLst/>
              </a:prstGeom>
              <a:noFill/>
            </p:spPr>
            <p:txBody>
              <a:bodyPr wrap="square" rtlCol="0">
                <a:spAutoFit/>
              </a:bodyPr>
              <a:lstStyle/>
              <a:p>
                <a14:m>
                  <m:oMath xmlns:m="http://schemas.openxmlformats.org/officeDocument/2006/math">
                    <m:r>
                      <a:rPr lang="en-US" altLang="ja-JP" sz="2000" b="0" i="1" smtClean="0">
                        <a:latin typeface="Cambria Math" panose="02040503050406030204" pitchFamily="18" charset="0"/>
                      </a:rPr>
                      <m:t>𝑊</m:t>
                    </m:r>
                  </m:oMath>
                </a14:m>
                <a:r>
                  <a:rPr lang="en-US" altLang="ja-JP" sz="2000" dirty="0" smtClean="0">
                    <a:latin typeface="Cambria Math" panose="02040503050406030204" pitchFamily="18" charset="0"/>
                  </a:rPr>
                  <a:t>: </a:t>
                </a:r>
                <a:r>
                  <a:rPr lang="ja-JP" altLang="en-US" sz="2000" dirty="0" smtClean="0">
                    <a:latin typeface="Cambria Math" panose="02040503050406030204" pitchFamily="18" charset="0"/>
                  </a:rPr>
                  <a:t>隣接行列の各成分の和</a:t>
                </a:r>
                <a:r>
                  <a:rPr lang="ja-JP" altLang="en-US" sz="2000" i="1" dirty="0">
                    <a:latin typeface="Cambria Math" panose="02040503050406030204" pitchFamily="18" charset="0"/>
                  </a:rPr>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𝑊</m:t>
                        </m:r>
                      </m:e>
                      <m:sub>
                        <m:r>
                          <a:rPr lang="en-US" altLang="ja-JP" sz="2000" i="1">
                            <a:latin typeface="Cambria Math" panose="02040503050406030204" pitchFamily="18" charset="0"/>
                          </a:rPr>
                          <m:t>𝑖𝑗</m:t>
                        </m:r>
                      </m:sub>
                    </m:sSub>
                  </m:oMath>
                </a14:m>
                <a:r>
                  <a:rPr kumimoji="1" lang="en-US" altLang="ja-JP" sz="2000" dirty="0" smtClean="0"/>
                  <a:t>: </a:t>
                </a:r>
                <a:r>
                  <a:rPr kumimoji="1" lang="ja-JP" altLang="en-US" sz="2000" dirty="0" smtClean="0"/>
                  <a:t>隣接行列の</a:t>
                </a:r>
                <a14:m>
                  <m:oMath xmlns:m="http://schemas.openxmlformats.org/officeDocument/2006/math">
                    <m:r>
                      <a:rPr kumimoji="1" lang="en-US" altLang="ja-JP" sz="2000" b="0" i="1" smtClean="0">
                        <a:latin typeface="Cambria Math" panose="02040503050406030204" pitchFamily="18" charset="0"/>
                      </a:rPr>
                      <m:t>𝑖</m:t>
                    </m:r>
                    <m:r>
                      <a:rPr lang="ja-JP" altLang="en-US" sz="2000" i="1">
                        <a:latin typeface="Cambria Math" panose="02040503050406030204" pitchFamily="18" charset="0"/>
                      </a:rPr>
                      <m:t>行</m:t>
                    </m:r>
                    <m:r>
                      <a:rPr kumimoji="1" lang="en-US" altLang="ja-JP" sz="2000" b="0" i="1" smtClean="0">
                        <a:latin typeface="Cambria Math" panose="02040503050406030204" pitchFamily="18" charset="0"/>
                      </a:rPr>
                      <m:t>𝑗</m:t>
                    </m:r>
                    <m:r>
                      <a:rPr lang="ja-JP" altLang="en-US" sz="2000" i="1">
                        <a:latin typeface="Cambria Math" panose="02040503050406030204" pitchFamily="18" charset="0"/>
                      </a:rPr>
                      <m:t>列</m:t>
                    </m:r>
                  </m:oMath>
                </a14:m>
                <a:r>
                  <a:rPr kumimoji="1"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𝑤</m:t>
                        </m:r>
                      </m:e>
                      <m:sub>
                        <m:r>
                          <a:rPr lang="en-US" altLang="ja-JP" sz="2000" i="1">
                            <a:latin typeface="Cambria Math" panose="02040503050406030204" pitchFamily="18" charset="0"/>
                          </a:rPr>
                          <m:t>𝑖</m:t>
                        </m:r>
                      </m:sub>
                    </m:sSub>
                  </m:oMath>
                </a14:m>
                <a:r>
                  <a:rPr kumimoji="1" lang="en-US" altLang="ja-JP" sz="2000" dirty="0" smtClean="0"/>
                  <a:t>: </a:t>
                </a:r>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𝑖</m:t>
                    </m:r>
                  </m:oMath>
                </a14:m>
                <a:r>
                  <a:rPr kumimoji="1" lang="ja-JP" altLang="en-US" sz="2000" dirty="0" smtClean="0"/>
                  <a:t>の重みの総和</a:t>
                </a:r>
                <a:endParaRPr kumimoji="1" lang="en-US" altLang="ja-JP" sz="2000" dirty="0" smtClean="0"/>
              </a:p>
              <a:p>
                <a14:m>
                  <m:oMath xmlns:m="http://schemas.openxmlformats.org/officeDocument/2006/math">
                    <m:r>
                      <a:rPr lang="ja-JP" altLang="en-US" sz="2000" i="1">
                        <a:latin typeface="Cambria Math" panose="02040503050406030204" pitchFamily="18" charset="0"/>
                      </a:rPr>
                      <m:t>𝛿</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𝑗</m:t>
                            </m:r>
                          </m:sub>
                        </m:sSub>
                      </m:e>
                    </m:d>
                  </m:oMath>
                </a14:m>
                <a:r>
                  <a:rPr kumimoji="1" lang="en-US" altLang="ja-JP" sz="2000" dirty="0" smtClean="0"/>
                  <a:t>: </a:t>
                </a:r>
                <a14:m>
                  <m:oMath xmlns:m="http://schemas.openxmlformats.org/officeDocument/2006/math">
                    <m:r>
                      <a:rPr lang="ja-JP" altLang="en-US" sz="2000" i="1" smtClean="0">
                        <a:latin typeface="Cambria Math" panose="02040503050406030204" pitchFamily="18" charset="0"/>
                      </a:rPr>
                      <m:t>ノード</m:t>
                    </m:r>
                    <m:r>
                      <a:rPr lang="en-US" altLang="ja-JP" sz="2000" b="0" i="1" smtClean="0">
                        <a:latin typeface="Cambria Math" panose="02040503050406030204" pitchFamily="18" charset="0"/>
                      </a:rPr>
                      <m:t>𝑖</m:t>
                    </m:r>
                    <m:r>
                      <a:rPr lang="ja-JP" altLang="en-US" sz="2000" i="1">
                        <a:latin typeface="Cambria Math" panose="02040503050406030204" pitchFamily="18" charset="0"/>
                      </a:rPr>
                      <m:t>と</m:t>
                    </m:r>
                  </m:oMath>
                </a14:m>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𝑗</m:t>
                    </m:r>
                  </m:oMath>
                </a14:m>
                <a:r>
                  <a:rPr kumimoji="1" lang="ja-JP" altLang="en-US" sz="2000" dirty="0" smtClean="0"/>
                  <a:t>が同じコミュニティであれば</a:t>
                </a:r>
                <a:r>
                  <a:rPr kumimoji="1" lang="en-US" altLang="ja-JP" sz="2000" dirty="0" smtClean="0"/>
                  <a:t>1, </a:t>
                </a:r>
                <a:r>
                  <a:rPr lang="ja-JP" altLang="en-US" sz="2000" dirty="0"/>
                  <a:t>で</a:t>
                </a:r>
                <a:r>
                  <a:rPr kumimoji="1" lang="ja-JP" altLang="en-US" sz="2000" dirty="0" smtClean="0"/>
                  <a:t>なければ</a:t>
                </a:r>
                <a:r>
                  <a:rPr kumimoji="1" lang="en-US" altLang="ja-JP" sz="2000" dirty="0" smtClean="0"/>
                  <a:t>0</a:t>
                </a:r>
              </a:p>
              <a:p>
                <a:endParaRPr kumimoji="1" lang="ja-JP" altLang="en-US" sz="20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500913" y="2418326"/>
                <a:ext cx="8550653" cy="1087157"/>
              </a:xfrm>
              <a:prstGeom prst="rect">
                <a:avLst/>
              </a:prstGeom>
              <a:blipFill>
                <a:blip r:embed="rId7"/>
                <a:stretch>
                  <a:fillRect t="-5056" r="-285"/>
                </a:stretch>
              </a:blipFill>
            </p:spPr>
            <p:txBody>
              <a:bodyPr/>
              <a:lstStyle/>
              <a:p>
                <a:r>
                  <a:rPr lang="ja-JP" altLang="en-US">
                    <a:noFill/>
                  </a:rPr>
                  <a:t> </a:t>
                </a:r>
              </a:p>
            </p:txBody>
          </p:sp>
        </mc:Fallback>
      </mc:AlternateContent>
      <p:sp>
        <p:nvSpPr>
          <p:cNvPr id="8" name="テキスト ボックス 7"/>
          <p:cNvSpPr txBox="1"/>
          <p:nvPr/>
        </p:nvSpPr>
        <p:spPr>
          <a:xfrm>
            <a:off x="500913" y="3197707"/>
            <a:ext cx="8351257" cy="738664"/>
          </a:xfrm>
          <a:prstGeom prst="rect">
            <a:avLst/>
          </a:prstGeom>
          <a:noFill/>
        </p:spPr>
        <p:txBody>
          <a:bodyPr wrap="square" rtlCol="0">
            <a:spAutoFit/>
          </a:bodyPr>
          <a:lstStyle/>
          <a:p>
            <a:r>
              <a:rPr kumimoji="1" lang="en-US" altLang="ja-JP" sz="1400" dirty="0" smtClean="0">
                <a:hlinkClick r:id="rId8"/>
              </a:rPr>
              <a:t>https://library.naist.jp/mylimedio/dllimedio/showpdf2.cgi/DLPDFR012648_P1-48</a:t>
            </a:r>
            <a:endParaRPr kumimoji="1" lang="en-US" altLang="ja-JP" sz="1400" dirty="0" smtClean="0"/>
          </a:p>
          <a:p>
            <a:r>
              <a:rPr lang="en-US" altLang="ja-JP" sz="1400" dirty="0">
                <a:hlinkClick r:id="rId9"/>
              </a:rPr>
              <a:t>https://www.researchgate.net/profile/Pascal_Held/publication/297570864_Dynamic_Clustering_in_Social_Networks_using_Louvain_and_Infomap_Method/links/56dfef8c08aec4b3333c2a12.pdf</a:t>
            </a:r>
            <a:endParaRPr kumimoji="1" lang="ja-JP" altLang="en-US" sz="1400" dirty="0"/>
          </a:p>
        </p:txBody>
      </p:sp>
      <p:pic>
        <p:nvPicPr>
          <p:cNvPr id="6" name="140200-14035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650492" y="2849865"/>
            <a:ext cx="4401074" cy="3871610"/>
          </a:xfrm>
          <a:prstGeom prst="rect">
            <a:avLst/>
          </a:prstGeom>
        </p:spPr>
      </p:pic>
      <p:pic>
        <p:nvPicPr>
          <p:cNvPr id="7" name="140200-140355_X">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249420" y="2849864"/>
            <a:ext cx="4401072" cy="3871609"/>
          </a:xfrm>
          <a:prstGeom prst="rect">
            <a:avLst/>
          </a:prstGeom>
        </p:spPr>
      </p:pic>
    </p:spTree>
    <p:extLst>
      <p:ext uri="{BB962C8B-B14F-4D97-AF65-F5344CB8AC3E}">
        <p14:creationId xmlns:p14="http://schemas.microsoft.com/office/powerpoint/2010/main" val="42664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video>
              <p:cMediaNode vol="80000">
                <p:cTn id="24" fill="hold" display="0">
                  <p:stCondLst>
                    <p:cond delay="indefinite"/>
                  </p:stCondLst>
                </p:cTn>
                <p:tgtEl>
                  <p:spTgt spid="6"/>
                </p:tgtEl>
              </p:cMediaNode>
            </p:video>
            <p:seq concurrent="1" nextAc="seek">
              <p:cTn id="25" restart="whenNotActive" fill="hold" evtFilter="cancelBubble" nodeType="interactiveSeq">
                <p:stCondLst>
                  <p:cond evt="onClick" delay="0">
                    <p:tgtEl>
                      <p:spTgt spid="7"/>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7"/>
                                        </p:tgtEl>
                                      </p:cBhvr>
                                    </p:cmd>
                                  </p:childTnLst>
                                </p:cTn>
                              </p:par>
                            </p:childTnLst>
                          </p:cTn>
                        </p:par>
                      </p:childTnLst>
                    </p:cTn>
                  </p:par>
                </p:childTnLst>
              </p:cTn>
              <p:nextCondLst>
                <p:cond evt="onClick" delay="0">
                  <p:tgtEl>
                    <p:spTgt spid="7"/>
                  </p:tgtEl>
                </p:cond>
              </p:nextCondLst>
            </p:seq>
            <p:video>
              <p:cMediaNode vol="80000">
                <p:cTn id="30"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19</a:t>
            </a:fld>
            <a:endParaRPr kumimoji="1" lang="ja-JP" altLang="en-US" dirty="0"/>
          </a:p>
        </p:txBody>
      </p:sp>
      <p:sp>
        <p:nvSpPr>
          <p:cNvPr id="3" name="タイトル 1"/>
          <p:cNvSpPr txBox="1">
            <a:spLocks/>
          </p:cNvSpPr>
          <p:nvPr/>
        </p:nvSpPr>
        <p:spPr>
          <a:xfrm>
            <a:off x="865682" y="379568"/>
            <a:ext cx="8190769"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ja-JP" altLang="en-US" sz="3200" dirty="0" smtClean="0"/>
              <a:t>時系列を考慮したグラフクラスタリングについて</a:t>
            </a:r>
            <a:endParaRPr lang="ja-JP" altLang="en-US" sz="3200" dirty="0"/>
          </a:p>
        </p:txBody>
      </p:sp>
      <p:sp>
        <p:nvSpPr>
          <p:cNvPr id="4" name="テキスト ボックス 3"/>
          <p:cNvSpPr txBox="1"/>
          <p:nvPr/>
        </p:nvSpPr>
        <p:spPr>
          <a:xfrm>
            <a:off x="671209" y="4139514"/>
            <a:ext cx="7844141" cy="707886"/>
          </a:xfrm>
          <a:prstGeom prst="rect">
            <a:avLst/>
          </a:prstGeom>
          <a:noFill/>
        </p:spPr>
        <p:txBody>
          <a:bodyPr wrap="square" rtlCol="0">
            <a:spAutoFit/>
          </a:bodyPr>
          <a:lstStyle/>
          <a:p>
            <a:r>
              <a:rPr lang="ja-JP" altLang="en-US" sz="2000" dirty="0" smtClean="0"/>
              <a:t>牛の頭数を考慮し、全頭の情報を保持することが可能であるため、次のような方法で時系列性を考慮すれば良いのではないか</a:t>
            </a:r>
            <a:endParaRPr kumimoji="1" lang="ja-JP" altLang="en-US" sz="2000" dirty="0"/>
          </a:p>
        </p:txBody>
      </p:sp>
      <p:sp>
        <p:nvSpPr>
          <p:cNvPr id="5" name="テキスト ボックス 4"/>
          <p:cNvSpPr txBox="1"/>
          <p:nvPr/>
        </p:nvSpPr>
        <p:spPr>
          <a:xfrm>
            <a:off x="671209" y="1522568"/>
            <a:ext cx="7844141" cy="400110"/>
          </a:xfrm>
          <a:prstGeom prst="rect">
            <a:avLst/>
          </a:prstGeom>
          <a:noFill/>
        </p:spPr>
        <p:txBody>
          <a:bodyPr wrap="square" rtlCol="0">
            <a:spAutoFit/>
          </a:bodyPr>
          <a:lstStyle/>
          <a:p>
            <a:r>
              <a:rPr lang="ja-JP" altLang="en-US" sz="2000" u="sng" dirty="0" smtClean="0"/>
              <a:t>コミュニティの生成方法について</a:t>
            </a:r>
            <a:endParaRPr kumimoji="1" lang="ja-JP" altLang="en-US" sz="2000" u="sng" dirty="0"/>
          </a:p>
        </p:txBody>
      </p:sp>
      <p:sp>
        <p:nvSpPr>
          <p:cNvPr id="6" name="テキスト ボックス 5"/>
          <p:cNvSpPr txBox="1"/>
          <p:nvPr/>
        </p:nvSpPr>
        <p:spPr>
          <a:xfrm>
            <a:off x="671208" y="1922678"/>
            <a:ext cx="7752945" cy="707886"/>
          </a:xfrm>
          <a:prstGeom prst="rect">
            <a:avLst/>
          </a:prstGeom>
          <a:noFill/>
        </p:spPr>
        <p:txBody>
          <a:bodyPr wrap="square" rtlCol="0">
            <a:spAutoFit/>
          </a:bodyPr>
          <a:lstStyle/>
          <a:p>
            <a:r>
              <a:rPr lang="ja-JP" altLang="en-US" sz="2000" dirty="0" smtClean="0"/>
              <a:t>現在は</a:t>
            </a:r>
            <a:r>
              <a:rPr lang="en-US" altLang="ja-JP" sz="2000" dirty="0" smtClean="0"/>
              <a:t>2</a:t>
            </a:r>
            <a:r>
              <a:rPr lang="ja-JP" altLang="en-US" sz="2000" dirty="0" smtClean="0"/>
              <a:t>分ごとに生成したコミュニティを</a:t>
            </a:r>
            <a:r>
              <a:rPr lang="en-US" altLang="ja-JP" sz="2000" dirty="0" smtClean="0"/>
              <a:t>5</a:t>
            </a:r>
            <a:r>
              <a:rPr lang="ja-JP" altLang="en-US" sz="2000" dirty="0" smtClean="0"/>
              <a:t>個ごと（</a:t>
            </a:r>
            <a:r>
              <a:rPr lang="en-US" altLang="ja-JP" sz="2000" dirty="0" smtClean="0"/>
              <a:t>10</a:t>
            </a:r>
            <a:r>
              <a:rPr lang="ja-JP" altLang="en-US" sz="2000" dirty="0" smtClean="0"/>
              <a:t>分ごと）に和集合をとってコミュニティとしている</a:t>
            </a:r>
            <a:endParaRPr kumimoji="1" lang="ja-JP" altLang="en-US" sz="2000" dirty="0"/>
          </a:p>
        </p:txBody>
      </p:sp>
      <p:pic>
        <p:nvPicPr>
          <p:cNvPr id="7" name="図 6"/>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5682" y="2709437"/>
            <a:ext cx="746929" cy="456227"/>
          </a:xfrm>
          <a:prstGeom prst="rect">
            <a:avLst/>
          </a:prstGeom>
          <a:solidFill>
            <a:schemeClr val="accent6"/>
          </a:solidFill>
        </p:spPr>
      </p:pic>
      <p:pic>
        <p:nvPicPr>
          <p:cNvPr id="8" name="図 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5682" y="3326797"/>
            <a:ext cx="746929" cy="456227"/>
          </a:xfrm>
          <a:prstGeom prst="rect">
            <a:avLst/>
          </a:prstGeom>
        </p:spPr>
      </p:pic>
      <p:pic>
        <p:nvPicPr>
          <p:cNvPr id="9" name="図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14858" y="2700697"/>
            <a:ext cx="746929" cy="456227"/>
          </a:xfrm>
          <a:prstGeom prst="rect">
            <a:avLst/>
          </a:prstGeom>
          <a:solidFill>
            <a:schemeClr val="accent6"/>
          </a:solidFill>
        </p:spPr>
      </p:pic>
      <p:pic>
        <p:nvPicPr>
          <p:cNvPr id="10" name="図 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4001" y="3318058"/>
            <a:ext cx="746929" cy="456227"/>
          </a:xfrm>
          <a:prstGeom prst="rect">
            <a:avLst/>
          </a:prstGeom>
          <a:solidFill>
            <a:schemeClr val="accent6"/>
          </a:solidFill>
        </p:spPr>
      </p:pic>
      <p:pic>
        <p:nvPicPr>
          <p:cNvPr id="11" name="図 10"/>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06120" y="2720998"/>
            <a:ext cx="746929" cy="456227"/>
          </a:xfrm>
          <a:prstGeom prst="rect">
            <a:avLst/>
          </a:prstGeom>
          <a:solidFill>
            <a:schemeClr val="accent6"/>
          </a:solidFill>
        </p:spPr>
      </p:pic>
      <p:pic>
        <p:nvPicPr>
          <p:cNvPr id="12" name="図 11"/>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06120" y="3313633"/>
            <a:ext cx="746929" cy="456227"/>
          </a:xfrm>
          <a:prstGeom prst="rect">
            <a:avLst/>
          </a:prstGeom>
          <a:solidFill>
            <a:schemeClr val="accent6"/>
          </a:solidFill>
        </p:spPr>
      </p:pic>
      <mc:AlternateContent xmlns:mc="http://schemas.openxmlformats.org/markup-compatibility/2006" xmlns:a14="http://schemas.microsoft.com/office/drawing/2010/main">
        <mc:Choice Requires="a14">
          <p:sp>
            <p:nvSpPr>
              <p:cNvPr id="13" name="テキスト ボックス 12"/>
              <p:cNvSpPr txBox="1"/>
              <p:nvPr/>
            </p:nvSpPr>
            <p:spPr>
              <a:xfrm>
                <a:off x="910353" y="3712325"/>
                <a:ext cx="66294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𝑡</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910353" y="3712325"/>
                <a:ext cx="662947" cy="400110"/>
              </a:xfrm>
              <a:prstGeom prst="rect">
                <a:avLst/>
              </a:prstGeom>
              <a:blipFill>
                <a:blip r:embed="rId4"/>
                <a:stretch>
                  <a:fillRect b="-15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p:cNvSpPr txBox="1"/>
              <p:nvPr/>
            </p:nvSpPr>
            <p:spPr>
              <a:xfrm>
                <a:off x="2095202" y="3697691"/>
                <a:ext cx="7862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2095202" y="3697691"/>
                <a:ext cx="786240" cy="400110"/>
              </a:xfrm>
              <a:prstGeom prst="rect">
                <a:avLst/>
              </a:prstGeom>
              <a:blipFill>
                <a:blip r:embed="rId5"/>
                <a:stretch>
                  <a:fillRect b="-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4286464" y="3703586"/>
                <a:ext cx="7862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286464" y="3703586"/>
                <a:ext cx="786240" cy="400110"/>
              </a:xfrm>
              <a:prstGeom prst="rect">
                <a:avLst/>
              </a:prstGeom>
              <a:blipFill>
                <a:blip r:embed="rId6"/>
                <a:stretch>
                  <a:fillRect b="-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3301627" y="3113578"/>
                <a:ext cx="7862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Cambria Math" panose="02040503050406030204" pitchFamily="18" charset="0"/>
                        </a:rPr>
                        <m:t>⋯</m:t>
                      </m:r>
                    </m:oMath>
                  </m:oMathPara>
                </a14:m>
                <a:endParaRPr kumimoji="1" lang="ja-JP" altLang="en-US" sz="2000"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3301627" y="3113578"/>
                <a:ext cx="786240" cy="400110"/>
              </a:xfrm>
              <a:prstGeom prst="rect">
                <a:avLst/>
              </a:prstGeom>
              <a:blipFill>
                <a:blip r:embed="rId7"/>
                <a:stretch>
                  <a:fillRect/>
                </a:stretch>
              </a:blipFill>
            </p:spPr>
            <p:txBody>
              <a:bodyPr/>
              <a:lstStyle/>
              <a:p>
                <a:r>
                  <a:rPr lang="ja-JP" altLang="en-US">
                    <a:noFill/>
                  </a:rPr>
                  <a:t> </a:t>
                </a:r>
              </a:p>
            </p:txBody>
          </p:sp>
        </mc:Fallback>
      </mc:AlternateContent>
      <p:sp>
        <p:nvSpPr>
          <p:cNvPr id="17" name="右矢印 16"/>
          <p:cNvSpPr/>
          <p:nvPr/>
        </p:nvSpPr>
        <p:spPr>
          <a:xfrm>
            <a:off x="5345377" y="3025302"/>
            <a:ext cx="525294" cy="484632"/>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27979" y="2797188"/>
            <a:ext cx="746929" cy="456227"/>
          </a:xfrm>
          <a:prstGeom prst="rect">
            <a:avLst/>
          </a:prstGeom>
          <a:solidFill>
            <a:schemeClr val="accent6"/>
          </a:solidFill>
        </p:spPr>
      </p:pic>
      <p:pic>
        <p:nvPicPr>
          <p:cNvPr id="19" name="図 1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27979" y="3414548"/>
            <a:ext cx="746929" cy="456227"/>
          </a:xfrm>
          <a:prstGeom prst="rect">
            <a:avLst/>
          </a:prstGeom>
        </p:spPr>
      </p:pic>
      <p:pic>
        <p:nvPicPr>
          <p:cNvPr id="20" name="図 1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29691" y="2802745"/>
            <a:ext cx="746929" cy="456227"/>
          </a:xfrm>
          <a:prstGeom prst="rect">
            <a:avLst/>
          </a:prstGeom>
          <a:solidFill>
            <a:schemeClr val="accent6"/>
          </a:solidFill>
        </p:spPr>
      </p:pic>
      <p:pic>
        <p:nvPicPr>
          <p:cNvPr id="21" name="図 2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25628" y="3420106"/>
            <a:ext cx="746929" cy="456227"/>
          </a:xfrm>
          <a:prstGeom prst="rect">
            <a:avLst/>
          </a:prstGeom>
          <a:solidFill>
            <a:schemeClr val="accent6"/>
          </a:solidFill>
        </p:spPr>
      </p:pic>
      <p:pic>
        <p:nvPicPr>
          <p:cNvPr id="22" name="図 21"/>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731403" y="2827471"/>
            <a:ext cx="746929" cy="456227"/>
          </a:xfrm>
          <a:prstGeom prst="rect">
            <a:avLst/>
          </a:prstGeom>
          <a:solidFill>
            <a:schemeClr val="accent6"/>
          </a:solidFill>
        </p:spPr>
      </p:pic>
      <p:pic>
        <p:nvPicPr>
          <p:cNvPr id="23" name="図 22"/>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98197" y="3420106"/>
            <a:ext cx="746929" cy="456227"/>
          </a:xfrm>
          <a:prstGeom prst="rect">
            <a:avLst/>
          </a:prstGeom>
          <a:solidFill>
            <a:schemeClr val="accent6"/>
          </a:solidFill>
        </p:spPr>
      </p:pic>
      <mc:AlternateContent xmlns:mc="http://schemas.openxmlformats.org/markup-compatibility/2006" xmlns:a14="http://schemas.microsoft.com/office/drawing/2010/main">
        <mc:Choice Requires="a14">
          <p:sp>
            <p:nvSpPr>
              <p:cNvPr id="24" name="テキスト ボックス 23"/>
              <p:cNvSpPr txBox="1"/>
              <p:nvPr/>
            </p:nvSpPr>
            <p:spPr>
              <a:xfrm>
                <a:off x="907672" y="4847400"/>
                <a:ext cx="7607678" cy="8445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𝑊</m:t>
                          </m:r>
                        </m:e>
                        <m:sub>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nary>
                        <m:naryPr>
                          <m:chr m:val="∑"/>
                          <m:supHide m:val="on"/>
                          <m:ctrlPr>
                            <a:rPr kumimoji="1" lang="en-US" altLang="ja-JP" sz="2000" b="0" i="1" smtClean="0">
                              <a:latin typeface="Cambria Math" panose="02040503050406030204" pitchFamily="18" charset="0"/>
                            </a:rPr>
                          </m:ctrlPr>
                        </m:naryPr>
                        <m:sub>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sub>
                        <m:sup/>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b="0" i="1" smtClean="0">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r>
                                <a:rPr lang="en-US" altLang="ja-JP" sz="2000" b="0" i="1" smtClean="0">
                                  <a:latin typeface="Cambria Math" panose="02040503050406030204" pitchFamily="18" charset="0"/>
                                </a:rPr>
                                <m:t>|</m:t>
                              </m:r>
                              <m:r>
                                <a:rPr lang="en-US" altLang="ja-JP" sz="2000" i="1">
                                  <a:latin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sup>
                          </m:sSup>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𝑋</m:t>
                              </m:r>
                            </m:e>
                            <m:sub>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sub>
                          </m:sSub>
                        </m:e>
                      </m:nary>
                    </m:oMath>
                  </m:oMathPara>
                </a14:m>
                <a:endParaRPr kumimoji="1" lang="ja-JP" altLang="en-US" sz="2000" dirty="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907672" y="4847400"/>
                <a:ext cx="7607678" cy="844590"/>
              </a:xfrm>
              <a:prstGeom prst="rect">
                <a:avLst/>
              </a:prstGeom>
              <a:blipFill>
                <a:blip r:embed="rId8"/>
                <a:stretch>
                  <a:fillRect/>
                </a:stretch>
              </a:blipFill>
            </p:spPr>
            <p:txBody>
              <a:bodyPr/>
              <a:lstStyle/>
              <a:p>
                <a:r>
                  <a:rPr lang="ja-JP" altLang="en-US">
                    <a:noFill/>
                  </a:rPr>
                  <a:t> </a:t>
                </a:r>
              </a:p>
            </p:txBody>
          </p:sp>
        </mc:Fallback>
      </mc:AlternateContent>
      <p:pic>
        <p:nvPicPr>
          <p:cNvPr id="25" name="図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19085" y="5636119"/>
            <a:ext cx="1306727" cy="1045382"/>
          </a:xfrm>
          <a:prstGeom prst="rect">
            <a:avLst/>
          </a:prstGeom>
        </p:spPr>
      </p:pic>
      <p:pic>
        <p:nvPicPr>
          <p:cNvPr id="26" name="図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6951" y="5637505"/>
            <a:ext cx="1306727" cy="1045382"/>
          </a:xfrm>
          <a:prstGeom prst="rect">
            <a:avLst/>
          </a:prstGeom>
        </p:spPr>
      </p:pic>
      <p:pic>
        <p:nvPicPr>
          <p:cNvPr id="27" name="図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12934" y="5630899"/>
            <a:ext cx="1306727" cy="1045382"/>
          </a:xfrm>
          <a:prstGeom prst="rect">
            <a:avLst/>
          </a:prstGeom>
        </p:spPr>
      </p:pic>
      <mc:AlternateContent xmlns:mc="http://schemas.openxmlformats.org/markup-compatibility/2006" xmlns:a14="http://schemas.microsoft.com/office/drawing/2010/main">
        <mc:Choice Requires="a14">
          <p:sp>
            <p:nvSpPr>
              <p:cNvPr id="29" name="正方形/長方形 28"/>
              <p:cNvSpPr/>
              <p:nvPr/>
            </p:nvSpPr>
            <p:spPr>
              <a:xfrm>
                <a:off x="2996987" y="5974144"/>
                <a:ext cx="993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sSup>
                        <m:sSupPr>
                          <m:ctrlPr>
                            <a:rPr lang="en-US" altLang="ja-JP" i="1" smtClean="0">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m:t>
                          </m:r>
                          <m:r>
                            <a:rPr lang="en-US" altLang="ja-JP" b="0" i="1" smtClean="0">
                              <a:latin typeface="Cambria Math" panose="02040503050406030204" pitchFamily="18" charset="0"/>
                            </a:rPr>
                            <m:t>1</m:t>
                          </m:r>
                        </m:sup>
                      </m:sSup>
                      <m:r>
                        <a:rPr lang="en-US" altLang="ja-JP" i="1" smtClean="0">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2996987" y="5974144"/>
                <a:ext cx="993670"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4883198" y="5975384"/>
                <a:ext cx="1715233" cy="37241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    </m:t>
                      </m:r>
                      <m:r>
                        <a:rPr lang="en-US" altLang="ja-JP" b="0" i="1" smtClean="0">
                          <a:latin typeface="Cambria Math" panose="02040503050406030204" pitchFamily="18" charset="0"/>
                        </a:rPr>
                        <m:t>+</m:t>
                      </m:r>
                      <m:sSup>
                        <m:sSupPr>
                          <m:ctrlPr>
                            <a:rPr lang="en-US" altLang="ja-JP" i="1" smtClean="0">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m:t>
                          </m:r>
                          <m:r>
                            <a:rPr lang="en-US" altLang="ja-JP" b="0" i="1" smtClean="0">
                              <a:latin typeface="Cambria Math" panose="02040503050406030204" pitchFamily="18" charset="0"/>
                            </a:rPr>
                            <m:t>4</m:t>
                          </m:r>
                        </m:sup>
                      </m:sSup>
                      <m:r>
                        <a:rPr lang="en-US" altLang="ja-JP" i="1" smtClean="0">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4883198" y="5975384"/>
                <a:ext cx="1715233" cy="372410"/>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865682" y="5947457"/>
                <a:ext cx="95340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𝑡</m:t>
                          </m:r>
                        </m:sub>
                      </m:sSub>
                      <m:r>
                        <a:rPr lang="en-US" altLang="ja-JP" sz="2400" i="1">
                          <a:latin typeface="Cambria Math" panose="02040503050406030204" pitchFamily="18" charset="0"/>
                        </a:rPr>
                        <m:t>=</m:t>
                      </m:r>
                    </m:oMath>
                  </m:oMathPara>
                </a14:m>
                <a:endParaRPr lang="ja-JP" altLang="en-US" sz="24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865682" y="5947457"/>
                <a:ext cx="953403" cy="461665"/>
              </a:xfrm>
              <a:prstGeom prst="rect">
                <a:avLst/>
              </a:prstGeom>
              <a:blipFill>
                <a:blip r:embed="rId13"/>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2234691" y="6491615"/>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𝑋</m:t>
                          </m:r>
                        </m:e>
                        <m:sub>
                          <m:r>
                            <a:rPr lang="en-US" altLang="ja-JP" b="0" i="1" smtClean="0">
                              <a:latin typeface="Cambria Math" panose="02040503050406030204" pitchFamily="18" charset="0"/>
                            </a:rPr>
                            <m:t>1</m:t>
                          </m:r>
                        </m:sub>
                      </m:sSub>
                    </m:oMath>
                  </m:oMathPara>
                </a14:m>
                <a:endParaRPr lang="ja-JP" altLang="en-US"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2234691" y="6491615"/>
                <a:ext cx="489749" cy="369332"/>
              </a:xfrm>
              <a:prstGeom prst="rect">
                <a:avLst/>
              </a:prstGeom>
              <a:blipFill>
                <a:blip r:embed="rId14"/>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4135583" y="6491615"/>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𝑋</m:t>
                          </m:r>
                        </m:e>
                        <m:sub>
                          <m:r>
                            <a:rPr lang="en-US" altLang="ja-JP" b="0" i="1" smtClean="0">
                              <a:latin typeface="Cambria Math" panose="02040503050406030204" pitchFamily="18" charset="0"/>
                            </a:rPr>
                            <m:t>2</m:t>
                          </m:r>
                        </m:sub>
                      </m:sSub>
                    </m:oMath>
                  </m:oMathPara>
                </a14:m>
                <a:endParaRPr lang="ja-JP" altLang="en-US"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4135583" y="6491615"/>
                <a:ext cx="495071" cy="369332"/>
              </a:xfrm>
              <a:prstGeom prst="rect">
                <a:avLst/>
              </a:prstGeom>
              <a:blipFill>
                <a:blip r:embed="rId15"/>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6837118" y="647896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𝑋</m:t>
                          </m:r>
                        </m:e>
                        <m:sub>
                          <m:r>
                            <a:rPr lang="en-US" altLang="ja-JP" b="0" i="1" smtClean="0">
                              <a:latin typeface="Cambria Math" panose="02040503050406030204" pitchFamily="18" charset="0"/>
                            </a:rPr>
                            <m:t>5</m:t>
                          </m:r>
                        </m:sub>
                      </m:sSub>
                    </m:oMath>
                  </m:oMathPara>
                </a14:m>
                <a:endParaRPr lang="ja-JP" altLang="en-US"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6837118" y="6478964"/>
                <a:ext cx="495071" cy="369332"/>
              </a:xfrm>
              <a:prstGeom prst="rect">
                <a:avLst/>
              </a:prstGeom>
              <a:blipFill>
                <a:blip r:embed="rId16"/>
                <a:stretch>
                  <a:fillRect b="-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2550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行動同期に基づくコミュニティ作成の課題</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89468" y="1522568"/>
                <a:ext cx="8197357" cy="4525963"/>
              </a:xfrm>
            </p:spPr>
            <p:txBody>
              <a:bodyPr/>
              <a:lstStyle/>
              <a:p>
                <a:r>
                  <a:rPr kumimoji="1" lang="ja-JP" altLang="en-US" dirty="0" smtClean="0"/>
                  <a:t>スコア行列の決め方</a:t>
                </a:r>
                <a:endParaRPr kumimoji="1" lang="en-US" altLang="ja-JP" dirty="0" smtClean="0"/>
              </a:p>
              <a:p>
                <a:pPr marL="300038" lvl="1" indent="0">
                  <a:buNone/>
                </a:pPr>
                <a14:m>
                  <m:oMath xmlns:m="http://schemas.openxmlformats.org/officeDocument/2006/math">
                    <m:r>
                      <a:rPr lang="en-US" altLang="ja-JP" sz="2000" i="1">
                        <a:latin typeface="Cambria Math" panose="02040503050406030204" pitchFamily="18" charset="0"/>
                      </a:rPr>
                      <m:t>𝑆</m:t>
                    </m:r>
                    <m:r>
                      <a:rPr lang="en-US" altLang="ja-JP" sz="2000" i="1">
                        <a:latin typeface="Cambria Math" panose="02040503050406030204" pitchFamily="18" charset="0"/>
                      </a:rPr>
                      <m:t>=</m:t>
                    </m:r>
                    <m:d>
                      <m:dPr>
                        <m:ctrlPr>
                          <a:rPr lang="en-US" altLang="ja-JP" sz="2000"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1</m:t>
                              </m:r>
                            </m:e>
                            <m:e>
                              <m:r>
                                <a:rPr lang="en-US" altLang="ja-JP" sz="2000" i="1">
                                  <a:latin typeface="Cambria Math" panose="02040503050406030204" pitchFamily="18" charset="0"/>
                                </a:rPr>
                                <m:t>0</m:t>
                              </m:r>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3</m:t>
                              </m:r>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0</m:t>
                              </m:r>
                            </m:e>
                            <m:e>
                              <m:r>
                                <a:rPr lang="en-US" altLang="ja-JP" sz="2000" i="1">
                                  <a:latin typeface="Cambria Math" panose="02040503050406030204" pitchFamily="18" charset="0"/>
                                </a:rPr>
                                <m:t>9</m:t>
                              </m:r>
                            </m:e>
                          </m:mr>
                        </m:m>
                      </m:e>
                    </m:d>
                  </m:oMath>
                </a14:m>
                <a:r>
                  <a:rPr lang="ja-JP" altLang="en-US" dirty="0" smtClean="0"/>
                  <a:t>　</a:t>
                </a:r>
                <a:r>
                  <a:rPr lang="en-US" altLang="ja-JP" dirty="0" smtClean="0"/>
                  <a:t>or </a:t>
                </a:r>
                <a14:m>
                  <m:oMath xmlns:m="http://schemas.openxmlformats.org/officeDocument/2006/math">
                    <m:d>
                      <m:dPr>
                        <m:ctrlPr>
                          <a:rPr lang="en-US" altLang="ja-JP" sz="2000"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𝐺</m:t>
                                  </m:r>
                                </m:sub>
                              </m:sSub>
                              <m:r>
                                <m:rPr>
                                  <m:brk m:alnAt="7"/>
                                </m:rP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𝑊</m:t>
                                  </m:r>
                                </m:sub>
                              </m:sSub>
                            </m:e>
                            <m:e>
                              <m:r>
                                <a:rPr lang="en-US" altLang="ja-JP" sz="2000" i="1">
                                  <a:latin typeface="Cambria Math" panose="02040503050406030204" pitchFamily="18" charset="0"/>
                                </a:rPr>
                                <m:t>0</m:t>
                              </m:r>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b="0" i="1" smtClean="0">
                                      <a:latin typeface="Cambria Math" panose="02040503050406030204" pitchFamily="18" charset="0"/>
                                    </a:rPr>
                                    <m:t>𝑅</m:t>
                                  </m:r>
                                </m:sub>
                              </m:sSub>
                              <m:r>
                                <m:rPr>
                                  <m:brk m:alnAt="7"/>
                                </m:rP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𝑊</m:t>
                                  </m:r>
                                </m:sub>
                              </m:sSub>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0</m:t>
                              </m:r>
                            </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b="0" i="1" smtClean="0">
                                      <a:latin typeface="Cambria Math" panose="02040503050406030204" pitchFamily="18" charset="0"/>
                                    </a:rPr>
                                    <m:t>𝑅</m:t>
                                  </m:r>
                                </m:sub>
                              </m:sSub>
                              <m:r>
                                <m:rPr>
                                  <m:brk m:alnAt="7"/>
                                </m:rP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b="0" i="1" smtClean="0">
                                      <a:latin typeface="Cambria Math" panose="02040503050406030204" pitchFamily="18" charset="0"/>
                                    </a:rPr>
                                    <m:t>𝐺</m:t>
                                  </m:r>
                                </m:sub>
                              </m:sSub>
                            </m:e>
                          </m:mr>
                        </m:m>
                      </m:e>
                    </m:d>
                  </m:oMath>
                </a14:m>
                <a:r>
                  <a:rPr lang="en-US" altLang="ja-JP" sz="2000" dirty="0" smtClean="0"/>
                  <a:t> </a:t>
                </a:r>
                <a:r>
                  <a:rPr lang="ja-JP" altLang="en-US" sz="2000" dirty="0" smtClean="0"/>
                  <a:t>は適当なのか．</a:t>
                </a:r>
                <a:endParaRPr lang="en-US" altLang="ja-JP" sz="2000" dirty="0" smtClean="0"/>
              </a:p>
              <a:p>
                <a:pPr marL="300038" lvl="1" indent="0">
                  <a:buNone/>
                </a:pPr>
                <a:r>
                  <a:rPr kumimoji="1" lang="ja-JP" altLang="en-US" sz="2000" dirty="0" smtClean="0"/>
                  <a:t>行動分類の推定精度がかなりの影響を及ぼす</a:t>
                </a:r>
                <a:endParaRPr kumimoji="1" lang="en-US" altLang="ja-JP" dirty="0" smtClean="0"/>
              </a:p>
              <a:p>
                <a:endParaRPr lang="en-US" altLang="ja-JP" dirty="0"/>
              </a:p>
              <a:p>
                <a:r>
                  <a:rPr kumimoji="1" lang="ja-JP" altLang="en-US" dirty="0" smtClean="0"/>
                  <a:t>同期を無視する距離の閾値の決め方</a:t>
                </a:r>
                <a:endParaRPr kumimoji="1" lang="en-US" altLang="ja-JP" dirty="0" smtClean="0"/>
              </a:p>
              <a:p>
                <a:pPr marL="642938" lvl="1" indent="-342900"/>
                <a:r>
                  <a:rPr kumimoji="1" lang="ja-JP" altLang="en-US" sz="2000" dirty="0" smtClean="0"/>
                  <a:t>小さな集団を捉えたいのか大きな集団を捉えたいのか，目的によって異なる</a:t>
                </a:r>
                <a:r>
                  <a:rPr lang="ja-JP" altLang="en-US" sz="2000" dirty="0" smtClean="0"/>
                  <a:t>．ケースバイケース</a:t>
                </a:r>
                <a:endParaRPr kumimoji="1" lang="en-US" altLang="ja-JP" sz="2000" dirty="0" smtClean="0"/>
              </a:p>
              <a:p>
                <a:pPr marL="642938" lvl="1" indent="-342900"/>
                <a:r>
                  <a:rPr lang="ja-JP" altLang="en-US" sz="2000" dirty="0" smtClean="0"/>
                  <a:t>行動によって放牧牛間の距離が異なるので構成されるコミュニティの大きさも異なるのではないか</a:t>
                </a:r>
                <a:endParaRPr lang="en-US" altLang="ja-JP" sz="2000" dirty="0" smtClean="0"/>
              </a:p>
              <a:p>
                <a:pPr marL="642938" lvl="1" indent="-342900"/>
                <a:endParaRPr kumimoji="1" lang="en-US" altLang="ja-JP"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89468" y="1522568"/>
                <a:ext cx="8197357" cy="4525963"/>
              </a:xfrm>
              <a:blipFill>
                <a:blip r:embed="rId3"/>
                <a:stretch>
                  <a:fillRect l="-967" t="-1617" r="-520"/>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a:t>
            </a:fld>
            <a:endParaRPr kumimoji="1" lang="ja-JP" altLang="en-US"/>
          </a:p>
        </p:txBody>
      </p:sp>
      <p:sp>
        <p:nvSpPr>
          <p:cNvPr id="5" name="右矢印 4"/>
          <p:cNvSpPr/>
          <p:nvPr/>
        </p:nvSpPr>
        <p:spPr>
          <a:xfrm>
            <a:off x="2048608" y="5942447"/>
            <a:ext cx="281298" cy="672944"/>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2465882" y="6078864"/>
            <a:ext cx="4928449" cy="400110"/>
          </a:xfrm>
          <a:prstGeom prst="rect">
            <a:avLst/>
          </a:prstGeom>
          <a:noFill/>
        </p:spPr>
        <p:txBody>
          <a:bodyPr wrap="square" rtlCol="0">
            <a:spAutoFit/>
          </a:bodyPr>
          <a:lstStyle/>
          <a:p>
            <a:r>
              <a:rPr kumimoji="1" lang="ja-JP" altLang="en-US" sz="2000" dirty="0" smtClean="0"/>
              <a:t>今のところアイデアがないので今回は省略</a:t>
            </a:r>
            <a:endParaRPr kumimoji="1" lang="ja-JP" altLang="en-US" sz="2000" dirty="0"/>
          </a:p>
        </p:txBody>
      </p:sp>
    </p:spTree>
    <p:extLst>
      <p:ext uri="{BB962C8B-B14F-4D97-AF65-F5344CB8AC3E}">
        <p14:creationId xmlns:p14="http://schemas.microsoft.com/office/powerpoint/2010/main" val="36045062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コミュニティ変化点検知アルゴリズム</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32289" y="3814205"/>
                <a:ext cx="8425961" cy="3043795"/>
              </a:xfrm>
              <a:ln w="19050">
                <a:solidFill>
                  <a:schemeClr val="tx2">
                    <a:lumMod val="40000"/>
                    <a:lumOff val="60000"/>
                  </a:schemeClr>
                </a:solidFill>
              </a:ln>
            </p:spPr>
            <p:txBody>
              <a:bodyPr/>
              <a:lstStyle/>
              <a:p>
                <a:r>
                  <a:rPr kumimoji="1" lang="ja-JP" altLang="en-US" dirty="0" smtClean="0"/>
                  <a:t>アルゴリズム</a:t>
                </a:r>
                <a:endParaRPr kumimoji="1" lang="en-US" altLang="ja-JP" dirty="0" smtClean="0"/>
              </a:p>
              <a:p>
                <a:pPr marL="0" indent="0">
                  <a:buNone/>
                </a:pPr>
                <a14:m>
                  <m:oMath xmlns:m="http://schemas.openxmlformats.org/officeDocument/2006/math">
                    <m:r>
                      <a:rPr lang="en-US" altLang="ja-JP" sz="2000" i="1">
                        <a:latin typeface="Cambria Math" panose="02040503050406030204" pitchFamily="18" charset="0"/>
                      </a:rPr>
                      <m:t>𝑡</m:t>
                    </m:r>
                  </m:oMath>
                </a14:m>
                <a:r>
                  <a:rPr lang="ja-JP" altLang="en-US" sz="2000" dirty="0" smtClean="0"/>
                  <a:t>番目のコミュニティ，牛</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𝑖</m:t>
                        </m:r>
                      </m:sub>
                    </m:sSub>
                  </m:oMath>
                </a14:m>
                <a:r>
                  <a:rPr kumimoji="1" lang="ja-JP" altLang="en-US" sz="2000" dirty="0" smtClean="0"/>
                  <a:t>を含むコミュニティを</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𝐶𝑜𝑚</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𝑐</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m:t>
                    </m:r>
                  </m:oMath>
                </a14:m>
                <a:r>
                  <a:rPr kumimoji="1" lang="ja-JP" altLang="en-US" sz="2000" dirty="0" smtClean="0"/>
                  <a:t>とし，時間に沿った系列を</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𝑇</m:t>
                        </m:r>
                      </m:sub>
                    </m:sSub>
                    <m:r>
                      <a:rPr lang="en-US" altLang="ja-JP" sz="2000" b="0" i="1" smtClean="0">
                        <a:latin typeface="Cambria Math" panose="02040503050406030204" pitchFamily="18" charset="0"/>
                      </a:rPr>
                      <m:t>}</m:t>
                    </m:r>
                    <m:r>
                      <a:rPr lang="ja-JP" altLang="en-US" sz="2000" i="1" smtClean="0">
                        <a:latin typeface="Cambria Math" panose="02040503050406030204" pitchFamily="18" charset="0"/>
                      </a:rPr>
                      <m:t>と</m:t>
                    </m:r>
                    <m:r>
                      <a:rPr kumimoji="1" lang="ja-JP" altLang="en-US" sz="2000" i="1" dirty="0" smtClean="0">
                        <a:latin typeface="Cambria Math" panose="02040503050406030204" pitchFamily="18" charset="0"/>
                      </a:rPr>
                      <m:t>する</m:t>
                    </m:r>
                    <m:r>
                      <a:rPr kumimoji="1" lang="en-US" altLang="ja-JP" sz="2000" b="0" i="0" dirty="0" smtClean="0">
                        <a:latin typeface="Cambria Math" panose="02040503050406030204" pitchFamily="18" charset="0"/>
                      </a:rPr>
                      <m:t>. </m:t>
                    </m:r>
                  </m:oMath>
                </a14:m>
                <a:endParaRPr kumimoji="1" lang="en-US" altLang="ja-JP" sz="2000" dirty="0" smtClean="0"/>
              </a:p>
              <a:p>
                <a:pPr marL="0" indent="0">
                  <a:buNone/>
                </a:pPr>
                <a14:m>
                  <m:oMath xmlns:m="http://schemas.openxmlformats.org/officeDocument/2006/math">
                    <m:r>
                      <a:rPr lang="en-US" altLang="ja-JP" sz="2000" b="0" i="1" smtClean="0">
                        <a:latin typeface="Cambria Math" panose="02040503050406030204" pitchFamily="18" charset="0"/>
                      </a:rPr>
                      <m:t>1</m:t>
                    </m:r>
                    <m:r>
                      <a:rPr lang="ja-JP" altLang="en-US" sz="2000" i="1">
                        <a:latin typeface="Cambria Math" panose="02040503050406030204" pitchFamily="18" charset="0"/>
                      </a:rPr>
                      <m:t>つ</m:t>
                    </m:r>
                    <m:r>
                      <a:rPr lang="ja-JP" altLang="en-US" sz="2000" i="1" smtClean="0">
                        <a:latin typeface="Cambria Math" panose="02040503050406030204" pitchFamily="18" charset="0"/>
                      </a:rPr>
                      <m:t>前の</m:t>
                    </m:r>
                    <m:r>
                      <a:rPr lang="ja-JP" altLang="en-US" sz="2000" i="1">
                        <a:latin typeface="Cambria Math" panose="02040503050406030204" pitchFamily="18" charset="0"/>
                      </a:rPr>
                      <m:t>コミュニティ</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oMath>
                </a14:m>
                <a:r>
                  <a:rPr lang="ja-JP" altLang="en-US" sz="2000" dirty="0" smtClean="0"/>
                  <a:t>に対して次を満たすとき変化点でないとする．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sub>
                          </m:sSub>
                          <m:r>
                            <a:rPr lang="en-US" altLang="ja-JP" sz="2000" b="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f>
                        <m:fPr>
                          <m:ctrlPr>
                            <a:rPr lang="en-US" altLang="ja-JP" sz="2000" b="0" i="1" smtClean="0">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4</m:t>
                          </m:r>
                        </m:num>
                        <m:den>
                          <m:r>
                            <a:rPr lang="en-US" altLang="ja-JP" sz="2000" b="0" i="1" smtClean="0">
                              <a:latin typeface="Cambria Math" panose="02040503050406030204" pitchFamily="18" charset="0"/>
                              <a:ea typeface="Cambria Math" panose="02040503050406030204" pitchFamily="18" charset="0"/>
                            </a:rPr>
                            <m:t>3</m:t>
                          </m:r>
                        </m:den>
                      </m:f>
                      <m:r>
                        <a:rPr lang="en-US" altLang="ja-JP" sz="2000" b="0" i="1" smtClean="0">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oMath>
                  </m:oMathPara>
                </a14:m>
                <a:endParaRPr lang="en-US" altLang="ja-JP" sz="2000" b="0" dirty="0" smtClean="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sub>
                          </m:sSub>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e>
                      </m:d>
                      <m:r>
                        <a:rPr lang="en-US" altLang="ja-JP" sz="2000" i="1" smtClean="0">
                          <a:latin typeface="Cambria Math" panose="02040503050406030204" pitchFamily="18" charset="0"/>
                          <a:ea typeface="Cambria Math" panose="02040503050406030204" pitchFamily="18" charset="0"/>
                        </a:rPr>
                        <m:t>≥</m:t>
                      </m:r>
                      <m:f>
                        <m:fPr>
                          <m:ctrlPr>
                            <a:rPr lang="en-US" altLang="ja-JP" sz="2000" i="1">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2</m:t>
                          </m:r>
                        </m:num>
                        <m:den>
                          <m:r>
                            <a:rPr lang="en-US" altLang="ja-JP" sz="2000" i="1">
                              <a:latin typeface="Cambria Math" panose="02040503050406030204" pitchFamily="18" charset="0"/>
                              <a:ea typeface="Cambria Math" panose="02040503050406030204" pitchFamily="18" charset="0"/>
                            </a:rPr>
                            <m:t>3</m:t>
                          </m:r>
                        </m:den>
                      </m:f>
                      <m:r>
                        <a:rPr lang="en-US" altLang="ja-JP" sz="2000" i="1">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oMath>
                  </m:oMathPara>
                </a14:m>
                <a:endParaRPr lang="ja-JP" altLang="en-US" sz="2000" dirty="0"/>
              </a:p>
              <a:p>
                <a:pPr marL="0" indent="0">
                  <a:buNone/>
                </a:pPr>
                <a:r>
                  <a:rPr lang="ja-JP" altLang="en-US" sz="2000" dirty="0" smtClean="0"/>
                  <a:t>これを</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𝑇</m:t>
                        </m:r>
                      </m:sub>
                    </m:sSub>
                    <m:r>
                      <a:rPr lang="ja-JP" altLang="en-US" sz="2000" i="1">
                        <a:latin typeface="Cambria Math" panose="02040503050406030204" pitchFamily="18" charset="0"/>
                      </a:rPr>
                      <m:t>に</m:t>
                    </m:r>
                  </m:oMath>
                </a14:m>
                <a:r>
                  <a:rPr lang="ja-JP" altLang="en-US" sz="2000" dirty="0" smtClean="0"/>
                  <a:t>対して行う．</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32289" y="3814205"/>
                <a:ext cx="8425961" cy="3043795"/>
              </a:xfrm>
              <a:blipFill>
                <a:blip r:embed="rId3"/>
                <a:stretch>
                  <a:fillRect l="-939" t="-2191" r="-578" b="-2988"/>
                </a:stretch>
              </a:blipFill>
              <a:ln w="19050">
                <a:solidFill>
                  <a:schemeClr val="tx2">
                    <a:lumMod val="40000"/>
                    <a:lumOff val="60000"/>
                  </a:schemeClr>
                </a:solidFill>
              </a:ln>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20</a:t>
            </a:fld>
            <a:endParaRPr kumimoji="1" lang="ja-JP" altLang="en-US"/>
          </a:p>
        </p:txBody>
      </p:sp>
      <p:cxnSp>
        <p:nvCxnSpPr>
          <p:cNvPr id="8" name="直線矢印コネクタ 7"/>
          <p:cNvCxnSpPr/>
          <p:nvPr/>
        </p:nvCxnSpPr>
        <p:spPr>
          <a:xfrm>
            <a:off x="925209" y="1354270"/>
            <a:ext cx="7702061"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11" name="グループ化 10"/>
          <p:cNvGrpSpPr/>
          <p:nvPr/>
        </p:nvGrpSpPr>
        <p:grpSpPr>
          <a:xfrm>
            <a:off x="2123342" y="1445935"/>
            <a:ext cx="892420" cy="408843"/>
            <a:chOff x="2123342" y="1670538"/>
            <a:chExt cx="892420" cy="408843"/>
          </a:xfrm>
        </p:grpSpPr>
        <p:sp>
          <p:nvSpPr>
            <p:cNvPr id="9" name="正方形/長方形 8"/>
            <p:cNvSpPr/>
            <p:nvPr/>
          </p:nvSpPr>
          <p:spPr>
            <a:xfrm>
              <a:off x="2123342" y="1670538"/>
              <a:ext cx="391258"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2617176" y="1907531"/>
            <a:ext cx="912936" cy="408843"/>
            <a:chOff x="2102826" y="1670538"/>
            <a:chExt cx="912936" cy="408843"/>
          </a:xfrm>
        </p:grpSpPr>
        <p:sp>
          <p:nvSpPr>
            <p:cNvPr id="13" name="正方形/長方形 12"/>
            <p:cNvSpPr/>
            <p:nvPr/>
          </p:nvSpPr>
          <p:spPr>
            <a:xfrm>
              <a:off x="2102826" y="1670538"/>
              <a:ext cx="411774"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3118338" y="2364731"/>
            <a:ext cx="912936" cy="408843"/>
            <a:chOff x="2102826" y="1670538"/>
            <a:chExt cx="912936" cy="408843"/>
          </a:xfrm>
        </p:grpSpPr>
        <p:sp>
          <p:nvSpPr>
            <p:cNvPr id="16" name="正方形/長方形 15"/>
            <p:cNvSpPr/>
            <p:nvPr/>
          </p:nvSpPr>
          <p:spPr>
            <a:xfrm>
              <a:off x="2102826" y="1670538"/>
              <a:ext cx="411774"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3632688" y="2834989"/>
            <a:ext cx="899748" cy="414705"/>
            <a:chOff x="3632688" y="1664676"/>
            <a:chExt cx="899748" cy="414705"/>
          </a:xfrm>
        </p:grpSpPr>
        <p:sp>
          <p:nvSpPr>
            <p:cNvPr id="18" name="正方形/長方形 17"/>
            <p:cNvSpPr/>
            <p:nvPr/>
          </p:nvSpPr>
          <p:spPr>
            <a:xfrm>
              <a:off x="3632688" y="1664676"/>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4133850" y="3286360"/>
            <a:ext cx="899748" cy="420534"/>
            <a:chOff x="4133850" y="2116047"/>
            <a:chExt cx="899748" cy="420534"/>
          </a:xfrm>
        </p:grpSpPr>
        <p:sp>
          <p:nvSpPr>
            <p:cNvPr id="20" name="正方形/長方形 19"/>
            <p:cNvSpPr/>
            <p:nvPr/>
          </p:nvSpPr>
          <p:spPr>
            <a:xfrm>
              <a:off x="4133850" y="21321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5" name="直線矢印コネクタ 24"/>
          <p:cNvCxnSpPr/>
          <p:nvPr/>
        </p:nvCxnSpPr>
        <p:spPr>
          <a:xfrm>
            <a:off x="2491391" y="1819425"/>
            <a:ext cx="663344" cy="5508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a:off x="3847000" y="3040875"/>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7731440" y="1383660"/>
            <a:ext cx="1049074" cy="400110"/>
          </a:xfrm>
          <a:prstGeom prst="rect">
            <a:avLst/>
          </a:prstGeom>
          <a:noFill/>
        </p:spPr>
        <p:txBody>
          <a:bodyPr wrap="square" rtlCol="0">
            <a:spAutoFit/>
          </a:bodyPr>
          <a:lstStyle/>
          <a:p>
            <a:pPr algn="ctr"/>
            <a:r>
              <a:rPr lang="ja-JP" altLang="en-US" sz="2000" dirty="0" smtClean="0"/>
              <a:t>時間軸</a:t>
            </a:r>
            <a:endParaRPr kumimoji="1" lang="ja-JP" altLang="en-US" sz="2000" dirty="0"/>
          </a:p>
        </p:txBody>
      </p:sp>
      <p:cxnSp>
        <p:nvCxnSpPr>
          <p:cNvPr id="35" name="直線コネクタ 34"/>
          <p:cNvCxnSpPr/>
          <p:nvPr/>
        </p:nvCxnSpPr>
        <p:spPr>
          <a:xfrm flipV="1">
            <a:off x="2557647"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8" name="直線コネクタ 37"/>
          <p:cNvCxnSpPr/>
          <p:nvPr/>
        </p:nvCxnSpPr>
        <p:spPr>
          <a:xfrm flipV="1">
            <a:off x="3071997" y="125612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9" name="直線コネクタ 38"/>
          <p:cNvCxnSpPr/>
          <p:nvPr/>
        </p:nvCxnSpPr>
        <p:spPr>
          <a:xfrm flipV="1">
            <a:off x="3573159" y="125612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0" name="直線コネクタ 39"/>
          <p:cNvCxnSpPr/>
          <p:nvPr/>
        </p:nvCxnSpPr>
        <p:spPr>
          <a:xfrm flipV="1">
            <a:off x="4084579"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直線コネクタ 40"/>
          <p:cNvCxnSpPr/>
          <p:nvPr/>
        </p:nvCxnSpPr>
        <p:spPr>
          <a:xfrm flipV="1">
            <a:off x="4585741"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2" name="直線コネクタ 41"/>
          <p:cNvCxnSpPr/>
          <p:nvPr/>
        </p:nvCxnSpPr>
        <p:spPr>
          <a:xfrm flipV="1">
            <a:off x="2063813"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直線コネクタ 42"/>
          <p:cNvCxnSpPr/>
          <p:nvPr/>
        </p:nvCxnSpPr>
        <p:spPr>
          <a:xfrm flipV="1">
            <a:off x="5110348" y="1248829"/>
            <a:ext cx="0" cy="222738"/>
          </a:xfrm>
          <a:prstGeom prst="line">
            <a:avLst/>
          </a:prstGeom>
        </p:spPr>
        <p:style>
          <a:lnRef idx="2">
            <a:schemeClr val="accent6"/>
          </a:lnRef>
          <a:fillRef idx="0">
            <a:schemeClr val="accent6"/>
          </a:fillRef>
          <a:effectRef idx="1">
            <a:schemeClr val="accent6"/>
          </a:effectRef>
          <a:fontRef idx="minor">
            <a:schemeClr val="tx1"/>
          </a:fontRef>
        </p:style>
      </p:cxnSp>
      <p:sp>
        <p:nvSpPr>
          <p:cNvPr id="44" name="テキスト ボックス 43"/>
          <p:cNvSpPr txBox="1"/>
          <p:nvPr/>
        </p:nvSpPr>
        <p:spPr>
          <a:xfrm>
            <a:off x="3984524" y="2503177"/>
            <a:ext cx="1049074" cy="400110"/>
          </a:xfrm>
          <a:prstGeom prst="rect">
            <a:avLst/>
          </a:prstGeom>
          <a:noFill/>
        </p:spPr>
        <p:txBody>
          <a:bodyPr wrap="square" rtlCol="0">
            <a:spAutoFit/>
          </a:bodyPr>
          <a:lstStyle/>
          <a:p>
            <a:pPr algn="ctr"/>
            <a:r>
              <a:rPr lang="ja-JP" altLang="en-US" sz="2000" dirty="0" smtClean="0">
                <a:solidFill>
                  <a:schemeClr val="bg1">
                    <a:lumMod val="50000"/>
                  </a:schemeClr>
                </a:solidFill>
              </a:rPr>
              <a:t>変化点</a:t>
            </a:r>
            <a:endParaRPr kumimoji="1" lang="ja-JP" altLang="en-US" sz="2000" dirty="0">
              <a:solidFill>
                <a:schemeClr val="bg1">
                  <a:lumMod val="50000"/>
                </a:schemeClr>
              </a:solidFill>
            </a:endParaRPr>
          </a:p>
        </p:txBody>
      </p:sp>
      <p:cxnSp>
        <p:nvCxnSpPr>
          <p:cNvPr id="7" name="直線矢印コネクタ 6"/>
          <p:cNvCxnSpPr/>
          <p:nvPr/>
        </p:nvCxnSpPr>
        <p:spPr>
          <a:xfrm>
            <a:off x="3831981" y="2566954"/>
            <a:ext cx="0" cy="480516"/>
          </a:xfrm>
          <a:prstGeom prst="straightConnector1">
            <a:avLst/>
          </a:prstGeom>
          <a:ln w="38100">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5250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コミュニティに着目したインタラクション</a:t>
            </a:r>
            <a:r>
              <a:rPr lang="ja-JP" altLang="en-US" dirty="0"/>
              <a:t>検出</a:t>
            </a:r>
            <a:endParaRPr kumimoji="1" lang="ja-JP" altLang="en-US" dirty="0"/>
          </a:p>
        </p:txBody>
      </p:sp>
      <p:sp>
        <p:nvSpPr>
          <p:cNvPr id="3" name="コンテンツ プレースホルダー 2"/>
          <p:cNvSpPr>
            <a:spLocks noGrp="1"/>
          </p:cNvSpPr>
          <p:nvPr>
            <p:ph idx="1"/>
          </p:nvPr>
        </p:nvSpPr>
        <p:spPr>
          <a:xfrm>
            <a:off x="865682" y="1307690"/>
            <a:ext cx="7821117" cy="5413785"/>
          </a:xfrm>
        </p:spPr>
        <p:txBody>
          <a:bodyPr/>
          <a:lstStyle/>
          <a:p>
            <a:pPr marL="457200" indent="-457200">
              <a:buFont typeface="+mj-lt"/>
              <a:buAutoNum type="arabicPeriod"/>
            </a:pPr>
            <a:r>
              <a:rPr lang="ja-JP" altLang="en-US" dirty="0"/>
              <a:t>行動</a:t>
            </a:r>
            <a:r>
              <a:rPr kumimoji="1" lang="ja-JP" altLang="en-US" dirty="0" smtClean="0"/>
              <a:t>同期に基づいてコミュニティを作成</a:t>
            </a:r>
            <a:endParaRPr kumimoji="1" lang="en-US" altLang="ja-JP" dirty="0" smtClean="0"/>
          </a:p>
          <a:p>
            <a:pPr marL="457200" indent="-457200">
              <a:buFont typeface="+mj-lt"/>
              <a:buAutoNum type="arabicPeriod" startAt="2"/>
            </a:pPr>
            <a:r>
              <a:rPr lang="ja-JP" altLang="en-US" dirty="0" smtClean="0"/>
              <a:t>コミュニティの変化点を検知する</a:t>
            </a:r>
            <a:endParaRPr lang="en-US" altLang="ja-JP" dirty="0" smtClean="0"/>
          </a:p>
          <a:p>
            <a:pPr marL="457200" indent="-457200">
              <a:buFont typeface="+mj-lt"/>
              <a:buAutoNum type="arabicPeriod" startAt="2"/>
            </a:pPr>
            <a:r>
              <a:rPr lang="ja-JP" altLang="en-US" dirty="0" smtClean="0"/>
              <a:t>コミュニティの変化点ごとにコミュニティ内で発生しているインタラクションを推定</a:t>
            </a:r>
            <a:endParaRPr lang="en-US" altLang="ja-JP" dirty="0" smtClean="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21</a:t>
            </a:fld>
            <a:endParaRPr kumimoji="1" lang="ja-JP" altLang="en-US" dirty="0"/>
          </a:p>
        </p:txBody>
      </p:sp>
      <p:sp>
        <p:nvSpPr>
          <p:cNvPr id="12" name="コンテンツ プレースホルダー 2"/>
          <p:cNvSpPr txBox="1">
            <a:spLocks/>
          </p:cNvSpPr>
          <p:nvPr/>
        </p:nvSpPr>
        <p:spPr>
          <a:xfrm>
            <a:off x="865682" y="3445334"/>
            <a:ext cx="7821117" cy="2911016"/>
          </a:xfrm>
          <a:prstGeom prst="rect">
            <a:avLst/>
          </a:prstGeom>
          <a:solidFill>
            <a:schemeClr val="bg2">
              <a:lumMod val="90000"/>
            </a:schemeClr>
          </a:solidFill>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ja-JP" altLang="en-US" dirty="0" smtClean="0"/>
              <a:t>インタラクション群</a:t>
            </a:r>
            <a:endParaRPr lang="en-US" altLang="ja-JP" dirty="0" smtClean="0"/>
          </a:p>
          <a:p>
            <a:pPr lvl="1"/>
            <a:r>
              <a:rPr lang="ja-JP" altLang="en-US" dirty="0" smtClean="0"/>
              <a:t>個体距離保持行動</a:t>
            </a:r>
            <a:r>
              <a:rPr lang="en-US" altLang="ja-JP" dirty="0" smtClean="0"/>
              <a:t>: 				</a:t>
            </a:r>
            <a:r>
              <a:rPr lang="ja-JP" altLang="en-US" dirty="0" smtClean="0"/>
              <a:t>休息</a:t>
            </a:r>
            <a:endParaRPr lang="en-US" altLang="ja-JP" dirty="0" smtClean="0"/>
          </a:p>
          <a:p>
            <a:pPr lvl="1"/>
            <a:r>
              <a:rPr lang="ja-JP" altLang="en-US" dirty="0" smtClean="0"/>
              <a:t>社会距離保持行動</a:t>
            </a:r>
            <a:r>
              <a:rPr lang="en-US" altLang="ja-JP" dirty="0" smtClean="0"/>
              <a:t>: 				</a:t>
            </a:r>
            <a:r>
              <a:rPr lang="ja-JP" altLang="en-US" dirty="0" smtClean="0"/>
              <a:t>採食・移動</a:t>
            </a:r>
            <a:endParaRPr lang="en-US" altLang="ja-JP" dirty="0" smtClean="0"/>
          </a:p>
          <a:p>
            <a:pPr lvl="1"/>
            <a:r>
              <a:rPr lang="ja-JP" altLang="en-US" dirty="0" smtClean="0"/>
              <a:t>接触・擦り付け・舐める</a:t>
            </a:r>
            <a:r>
              <a:rPr lang="en-US" altLang="ja-JP" dirty="0" smtClean="0"/>
              <a:t>:	 		</a:t>
            </a:r>
            <a:r>
              <a:rPr lang="ja-JP" altLang="en-US" dirty="0" smtClean="0"/>
              <a:t>親和</a:t>
            </a:r>
            <a:endParaRPr lang="en-US" altLang="ja-JP" dirty="0" smtClean="0"/>
          </a:p>
          <a:p>
            <a:pPr lvl="1"/>
            <a:r>
              <a:rPr lang="ja-JP" altLang="en-US" dirty="0" smtClean="0"/>
              <a:t>追いかけあい</a:t>
            </a:r>
            <a:r>
              <a:rPr lang="en-US" altLang="ja-JP" dirty="0" smtClean="0"/>
              <a:t>: 						</a:t>
            </a:r>
            <a:r>
              <a:rPr lang="ja-JP" altLang="en-US" dirty="0" smtClean="0"/>
              <a:t>遊戯</a:t>
            </a:r>
            <a:endParaRPr lang="en-US" altLang="ja-JP" dirty="0" smtClean="0"/>
          </a:p>
          <a:p>
            <a:pPr lvl="1"/>
            <a:r>
              <a:rPr lang="ja-JP" altLang="en-US" dirty="0" smtClean="0">
                <a:solidFill>
                  <a:srgbClr val="FF0000"/>
                </a:solidFill>
              </a:rPr>
              <a:t>動き回り</a:t>
            </a:r>
            <a:r>
              <a:rPr lang="en-US" altLang="ja-JP" dirty="0" smtClean="0">
                <a:solidFill>
                  <a:srgbClr val="FF0000"/>
                </a:solidFill>
              </a:rPr>
              <a:t>: 								</a:t>
            </a:r>
            <a:r>
              <a:rPr lang="ja-JP" altLang="en-US" dirty="0" smtClean="0">
                <a:solidFill>
                  <a:srgbClr val="FF0000"/>
                </a:solidFill>
              </a:rPr>
              <a:t>性行動</a:t>
            </a:r>
            <a:endParaRPr lang="en-US" altLang="ja-JP" dirty="0" smtClean="0">
              <a:solidFill>
                <a:srgbClr val="FF0000"/>
              </a:solidFill>
            </a:endParaRPr>
          </a:p>
          <a:p>
            <a:pPr lvl="1"/>
            <a:r>
              <a:rPr lang="ja-JP" altLang="en-US" dirty="0" smtClean="0">
                <a:solidFill>
                  <a:srgbClr val="FF0000"/>
                </a:solidFill>
              </a:rPr>
              <a:t>陰部嗅ぎ（性的探査）</a:t>
            </a:r>
            <a:r>
              <a:rPr lang="en-US" altLang="ja-JP" dirty="0" smtClean="0">
                <a:solidFill>
                  <a:srgbClr val="FF0000"/>
                </a:solidFill>
              </a:rPr>
              <a:t>: 				</a:t>
            </a:r>
            <a:r>
              <a:rPr lang="ja-JP" altLang="en-US" dirty="0" smtClean="0">
                <a:solidFill>
                  <a:srgbClr val="FF0000"/>
                </a:solidFill>
              </a:rPr>
              <a:t>性行動</a:t>
            </a:r>
            <a:endParaRPr lang="en-US" altLang="ja-JP" dirty="0" smtClean="0">
              <a:solidFill>
                <a:srgbClr val="FF0000"/>
              </a:solidFill>
            </a:endParaRPr>
          </a:p>
        </p:txBody>
      </p:sp>
      <p:sp>
        <p:nvSpPr>
          <p:cNvPr id="13" name="右大かっこ 12"/>
          <p:cNvSpPr/>
          <p:nvPr/>
        </p:nvSpPr>
        <p:spPr>
          <a:xfrm>
            <a:off x="5923580" y="5466347"/>
            <a:ext cx="203065" cy="710120"/>
          </a:xfrm>
          <a:prstGeom prst="rightBracket">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kumimoji="1" lang="ja-JP" altLang="en-US"/>
          </a:p>
        </p:txBody>
      </p:sp>
      <p:sp>
        <p:nvSpPr>
          <p:cNvPr id="14" name="正方形/長方形 13"/>
          <p:cNvSpPr/>
          <p:nvPr/>
        </p:nvSpPr>
        <p:spPr>
          <a:xfrm>
            <a:off x="6051820" y="5483569"/>
            <a:ext cx="3005951" cy="800219"/>
          </a:xfrm>
          <a:prstGeom prst="rect">
            <a:avLst/>
          </a:prstGeom>
          <a:noFill/>
        </p:spPr>
        <p:txBody>
          <a:bodyPr wrap="none" lIns="91440" tIns="45720" rIns="91440" bIns="45720">
            <a:spAutoFit/>
          </a:bodyPr>
          <a:lstStyle/>
          <a:p>
            <a:pPr algn="ctr"/>
            <a:r>
              <a:rPr lang="ja-JP" altLang="en-US" sz="2400" b="0" cap="none" spc="0" dirty="0" smtClean="0">
                <a:ln w="0"/>
                <a:solidFill>
                  <a:srgbClr val="FF0000"/>
                </a:solidFill>
                <a:effectLst>
                  <a:outerShdw blurRad="38100" dist="19050" dir="2700000" algn="tl" rotWithShape="0">
                    <a:schemeClr val="dk1">
                      <a:alpha val="40000"/>
                    </a:schemeClr>
                  </a:outerShdw>
                </a:effectLst>
              </a:rPr>
              <a:t>同時発生</a:t>
            </a:r>
            <a:endParaRPr lang="en-US" altLang="ja-JP" sz="2400" b="0" cap="none" spc="0" dirty="0" smtClean="0">
              <a:ln w="0"/>
              <a:solidFill>
                <a:srgbClr val="FF0000"/>
              </a:solidFill>
              <a:effectLst>
                <a:outerShdw blurRad="38100" dist="19050" dir="2700000" algn="tl" rotWithShape="0">
                  <a:schemeClr val="dk1">
                    <a:alpha val="40000"/>
                  </a:schemeClr>
                </a:outerShdw>
              </a:effectLst>
            </a:endParaRPr>
          </a:p>
          <a:p>
            <a:pPr algn="ctr"/>
            <a:r>
              <a:rPr lang="ja-JP" altLang="en-US" sz="2200" dirty="0" smtClean="0">
                <a:ln w="0"/>
                <a:solidFill>
                  <a:srgbClr val="FF0000"/>
                </a:solidFill>
                <a:effectLst>
                  <a:outerShdw blurRad="38100" dist="19050" dir="2700000" algn="tl" rotWithShape="0">
                    <a:schemeClr val="dk1">
                      <a:alpha val="40000"/>
                    </a:schemeClr>
                  </a:outerShdw>
                </a:effectLst>
              </a:rPr>
              <a:t>（発情牛の特定が必要）</a:t>
            </a:r>
            <a:endParaRPr lang="ja-JP" altLang="en-US" sz="2200" b="0" cap="none" spc="0" dirty="0">
              <a:ln w="0"/>
              <a:solidFill>
                <a:srgbClr val="FF0000"/>
              </a:solidFill>
              <a:effectLst>
                <a:outerShdw blurRad="38100" dist="19050" dir="2700000" algn="tl" rotWithShape="0">
                  <a:schemeClr val="dk1">
                    <a:alpha val="40000"/>
                  </a:schemeClr>
                </a:outerShdw>
              </a:effectLst>
            </a:endParaRPr>
          </a:p>
        </p:txBody>
      </p:sp>
      <p:sp>
        <p:nvSpPr>
          <p:cNvPr id="9" name="正方形/長方形 8"/>
          <p:cNvSpPr/>
          <p:nvPr/>
        </p:nvSpPr>
        <p:spPr>
          <a:xfrm>
            <a:off x="4694678" y="6342258"/>
            <a:ext cx="3569823" cy="276999"/>
          </a:xfrm>
          <a:prstGeom prst="rect">
            <a:avLst/>
          </a:prstGeom>
        </p:spPr>
        <p:txBody>
          <a:bodyPr wrap="none">
            <a:spAutoFit/>
          </a:bodyPr>
          <a:lstStyle/>
          <a:p>
            <a:r>
              <a:rPr lang="ja-JP" altLang="en-US" sz="1200" dirty="0" smtClean="0"/>
              <a:t>朝倉書店 動物行動図説 </a:t>
            </a:r>
            <a:r>
              <a:rPr lang="en-US" altLang="ja-JP" sz="1200" dirty="0" smtClean="0"/>
              <a:t>p81, p108, p114, p119</a:t>
            </a:r>
            <a:r>
              <a:rPr lang="ja-JP" altLang="en-US" sz="1200" dirty="0" smtClean="0"/>
              <a:t>より</a:t>
            </a:r>
            <a:endParaRPr lang="ja-JP" altLang="en-US" sz="1200" dirty="0"/>
          </a:p>
        </p:txBody>
      </p:sp>
    </p:spTree>
    <p:extLst>
      <p:ext uri="{BB962C8B-B14F-4D97-AF65-F5344CB8AC3E}">
        <p14:creationId xmlns:p14="http://schemas.microsoft.com/office/powerpoint/2010/main" val="36481697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22</a:t>
            </a:fld>
            <a:endParaRPr kumimoji="1" lang="ja-JP" altLang="en-US"/>
          </a:p>
        </p:txBody>
      </p:sp>
      <p:sp>
        <p:nvSpPr>
          <p:cNvPr id="3"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ja-JP" altLang="en-US" dirty="0" smtClean="0">
                <a:solidFill>
                  <a:srgbClr val="0E5D25"/>
                </a:solidFill>
              </a:rPr>
              <a:t>コミュニティ決定</a:t>
            </a:r>
            <a:endParaRPr lang="ja-JP" altLang="en-US" dirty="0">
              <a:solidFill>
                <a:srgbClr val="0E5D25"/>
              </a:solidFill>
            </a:endParaRP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072" y="3756564"/>
            <a:ext cx="5432220" cy="1678091"/>
          </a:xfrm>
          <a:prstGeom prst="rect">
            <a:avLst/>
          </a:prstGeom>
        </p:spPr>
      </p:pic>
      <mc:AlternateContent xmlns:mc="http://schemas.openxmlformats.org/markup-compatibility/2006" xmlns:a14="http://schemas.microsoft.com/office/drawing/2010/main">
        <mc:Choice Requires="a14">
          <p:sp>
            <p:nvSpPr>
              <p:cNvPr id="11" name="テキスト ボックス 10"/>
              <p:cNvSpPr txBox="1"/>
              <p:nvPr/>
            </p:nvSpPr>
            <p:spPr>
              <a:xfrm>
                <a:off x="671209" y="6095489"/>
                <a:ext cx="8015590" cy="779381"/>
              </a:xfrm>
              <a:prstGeom prst="rect">
                <a:avLst/>
              </a:prstGeom>
              <a:noFill/>
            </p:spPr>
            <p:txBody>
              <a:bodyPr wrap="square" rtlCol="0">
                <a:spAutoFit/>
              </a:bodyPr>
              <a:lstStyle/>
              <a:p>
                <a14:m>
                  <m:oMath xmlns:m="http://schemas.openxmlformats.org/officeDocument/2006/math">
                    <m:r>
                      <a:rPr lang="en-US" altLang="ja-JP" sz="2000" b="0" i="1" smtClean="0">
                        <a:latin typeface="Cambria Math" panose="02040503050406030204" pitchFamily="18" charset="0"/>
                      </a:rPr>
                      <m:t>𝑀</m:t>
                    </m:r>
                  </m:oMath>
                </a14:m>
                <a:r>
                  <a:rPr lang="en-US" altLang="ja-JP" sz="2000" dirty="0" smtClean="0">
                    <a:latin typeface="Cambria Math" panose="02040503050406030204" pitchFamily="18" charset="0"/>
                  </a:rPr>
                  <a:t>: </a:t>
                </a:r>
                <a:r>
                  <a:rPr lang="ja-JP" altLang="en-US" sz="2000" dirty="0" smtClean="0">
                    <a:latin typeface="Cambria Math" panose="02040503050406030204" pitchFamily="18" charset="0"/>
                  </a:rPr>
                  <a:t>隣接行列の各成分の和</a:t>
                </a:r>
                <a:r>
                  <a:rPr lang="ja-JP" altLang="en-US" sz="2000" i="1" dirty="0">
                    <a:latin typeface="Cambria Math" panose="02040503050406030204" pitchFamily="18" charset="0"/>
                  </a:rPr>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𝐴</m:t>
                        </m:r>
                      </m:e>
                      <m:sub>
                        <m:r>
                          <a:rPr lang="en-US" altLang="ja-JP" sz="2000" i="1">
                            <a:latin typeface="Cambria Math" panose="02040503050406030204" pitchFamily="18" charset="0"/>
                          </a:rPr>
                          <m:t>𝑖𝑗</m:t>
                        </m:r>
                      </m:sub>
                    </m:sSub>
                  </m:oMath>
                </a14:m>
                <a:r>
                  <a:rPr kumimoji="1" lang="en-US" altLang="ja-JP" sz="2000" dirty="0" smtClean="0"/>
                  <a:t>: </a:t>
                </a:r>
                <a:r>
                  <a:rPr kumimoji="1" lang="ja-JP" altLang="en-US" sz="2000" dirty="0" smtClean="0"/>
                  <a:t>隣接行列の</a:t>
                </a:r>
                <a14:m>
                  <m:oMath xmlns:m="http://schemas.openxmlformats.org/officeDocument/2006/math">
                    <m:r>
                      <a:rPr kumimoji="1" lang="en-US" altLang="ja-JP" sz="2000" b="0" i="1" smtClean="0">
                        <a:latin typeface="Cambria Math" panose="02040503050406030204" pitchFamily="18" charset="0"/>
                      </a:rPr>
                      <m:t>𝑖</m:t>
                    </m:r>
                    <m:r>
                      <a:rPr lang="ja-JP" altLang="en-US" sz="2000" i="1">
                        <a:latin typeface="Cambria Math" panose="02040503050406030204" pitchFamily="18" charset="0"/>
                      </a:rPr>
                      <m:t>行</m:t>
                    </m:r>
                    <m:r>
                      <a:rPr kumimoji="1" lang="en-US" altLang="ja-JP" sz="2000" b="0" i="1" smtClean="0">
                        <a:latin typeface="Cambria Math" panose="02040503050406030204" pitchFamily="18" charset="0"/>
                      </a:rPr>
                      <m:t>𝑗</m:t>
                    </m:r>
                    <m:r>
                      <a:rPr lang="ja-JP" altLang="en-US" sz="2000" i="1">
                        <a:latin typeface="Cambria Math" panose="02040503050406030204" pitchFamily="18" charset="0"/>
                      </a:rPr>
                      <m:t>列</m:t>
                    </m:r>
                  </m:oMath>
                </a14:m>
                <a:r>
                  <a:rPr kumimoji="1"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𝑘</m:t>
                        </m:r>
                      </m:e>
                      <m:sub>
                        <m:r>
                          <a:rPr lang="en-US" altLang="ja-JP" sz="2000" i="1">
                            <a:latin typeface="Cambria Math" panose="02040503050406030204" pitchFamily="18" charset="0"/>
                          </a:rPr>
                          <m:t>𝑖</m:t>
                        </m:r>
                      </m:sub>
                    </m:sSub>
                  </m:oMath>
                </a14:m>
                <a:r>
                  <a:rPr kumimoji="1" lang="en-US" altLang="ja-JP" sz="2000" dirty="0" smtClean="0"/>
                  <a:t>: </a:t>
                </a:r>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𝑖</m:t>
                    </m:r>
                  </m:oMath>
                </a14:m>
                <a:r>
                  <a:rPr kumimoji="1" lang="ja-JP" altLang="en-US" sz="2000" dirty="0" smtClean="0"/>
                  <a:t>の次数</a:t>
                </a:r>
                <a:endParaRPr kumimoji="1" lang="en-US" altLang="ja-JP" sz="2000" dirty="0" smtClean="0"/>
              </a:p>
              <a:p>
                <a14:m>
                  <m:oMath xmlns:m="http://schemas.openxmlformats.org/officeDocument/2006/math">
                    <m:r>
                      <a:rPr lang="ja-JP" altLang="en-US" sz="2000" i="1">
                        <a:latin typeface="Cambria Math" panose="02040503050406030204" pitchFamily="18" charset="0"/>
                      </a:rPr>
                      <m:t>𝛿</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𝑗</m:t>
                            </m:r>
                          </m:sub>
                        </m:sSub>
                      </m:e>
                    </m:d>
                  </m:oMath>
                </a14:m>
                <a:r>
                  <a:rPr kumimoji="1" lang="en-US" altLang="ja-JP" sz="2000" dirty="0" smtClean="0"/>
                  <a:t>: </a:t>
                </a:r>
                <a14:m>
                  <m:oMath xmlns:m="http://schemas.openxmlformats.org/officeDocument/2006/math">
                    <m:r>
                      <a:rPr lang="ja-JP" altLang="en-US" sz="2000" i="1" smtClean="0">
                        <a:latin typeface="Cambria Math" panose="02040503050406030204" pitchFamily="18" charset="0"/>
                      </a:rPr>
                      <m:t>ノード</m:t>
                    </m:r>
                    <m:r>
                      <a:rPr lang="en-US" altLang="ja-JP" sz="2000" b="0" i="1" smtClean="0">
                        <a:latin typeface="Cambria Math" panose="02040503050406030204" pitchFamily="18" charset="0"/>
                      </a:rPr>
                      <m:t>𝑖</m:t>
                    </m:r>
                    <m:r>
                      <a:rPr lang="ja-JP" altLang="en-US" sz="2000" i="1">
                        <a:latin typeface="Cambria Math" panose="02040503050406030204" pitchFamily="18" charset="0"/>
                      </a:rPr>
                      <m:t>と</m:t>
                    </m:r>
                  </m:oMath>
                </a14:m>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𝑗</m:t>
                    </m:r>
                  </m:oMath>
                </a14:m>
                <a:r>
                  <a:rPr kumimoji="1" lang="ja-JP" altLang="en-US" sz="2000" dirty="0" smtClean="0"/>
                  <a:t>が同じコミュニティであれば</a:t>
                </a:r>
                <a:r>
                  <a:rPr kumimoji="1" lang="en-US" altLang="ja-JP" sz="2000" dirty="0" smtClean="0"/>
                  <a:t>1, </a:t>
                </a:r>
                <a:r>
                  <a:rPr lang="ja-JP" altLang="en-US" sz="2000" dirty="0"/>
                  <a:t>で</a:t>
                </a:r>
                <a:r>
                  <a:rPr kumimoji="1" lang="ja-JP" altLang="en-US" sz="2000" dirty="0" smtClean="0"/>
                  <a:t>なければ</a:t>
                </a:r>
                <a:r>
                  <a:rPr kumimoji="1" lang="en-US" altLang="ja-JP" sz="2000" dirty="0" smtClean="0"/>
                  <a:t>0</a:t>
                </a:r>
                <a:endParaRPr kumimoji="1" lang="ja-JP" altLang="en-US" sz="20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671209" y="6095489"/>
                <a:ext cx="8015590" cy="779381"/>
              </a:xfrm>
              <a:prstGeom prst="rect">
                <a:avLst/>
              </a:prstGeom>
              <a:blipFill>
                <a:blip r:embed="rId4"/>
                <a:stretch>
                  <a:fillRect t="-7031" b="-9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825677" y="5330162"/>
                <a:ext cx="8015590" cy="895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𝑀𝑜𝑑𝑢𝑙𝑎𝑟𝑖𝑡𝑦</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𝑄</m:t>
                      </m:r>
                      <m:r>
                        <a:rPr kumimoji="1" lang="en-US" altLang="ja-JP" sz="2000" b="0" i="1" smtClean="0">
                          <a:latin typeface="Cambria Math" panose="02040503050406030204" pitchFamily="18" charset="0"/>
                        </a:rPr>
                        <m:t>= </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𝑊</m:t>
                          </m:r>
                        </m:den>
                      </m:f>
                      <m:nary>
                        <m:naryPr>
                          <m:chr m:val="∑"/>
                          <m:supHide m:val="on"/>
                          <m:ctrlPr>
                            <a:rPr kumimoji="1" lang="en-US" altLang="ja-JP" sz="2000" b="0" i="1" smtClean="0">
                              <a:latin typeface="Cambria Math" panose="02040503050406030204" pitchFamily="18" charset="0"/>
                            </a:rPr>
                          </m:ctrlPr>
                        </m:naryPr>
                        <m:sub>
                          <m:r>
                            <m:rPr>
                              <m:brk m:alnAt="7"/>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sub>
                        <m:sup/>
                        <m:e>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𝑊</m:t>
                              </m:r>
                            </m:e>
                            <m:sub>
                              <m:r>
                                <a:rPr kumimoji="1" lang="en-US" altLang="ja-JP" sz="2000" b="0" i="1" smtClean="0">
                                  <a:latin typeface="Cambria Math" panose="02040503050406030204" pitchFamily="18" charset="0"/>
                                </a:rPr>
                                <m:t>𝑖𝑗</m:t>
                              </m:r>
                            </m:sub>
                          </m:sSub>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𝑖</m:t>
                                  </m:r>
                                </m:sub>
                              </m:sSub>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𝑗</m:t>
                                  </m:r>
                                </m:sub>
                              </m:sSub>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𝑊</m:t>
                              </m:r>
                            </m:den>
                          </m:f>
                        </m:e>
                      </m:nary>
                      <m:r>
                        <a:rPr kumimoji="1" lang="en-US" altLang="ja-JP" sz="2000" b="0" i="1" smtClean="0">
                          <a:latin typeface="Cambria Math" panose="02040503050406030204" pitchFamily="18" charset="0"/>
                        </a:rPr>
                        <m:t>)</m:t>
                      </m:r>
                      <m:r>
                        <a:rPr kumimoji="1" lang="ja-JP" altLang="en-US" sz="2000" b="0" i="1" smtClean="0">
                          <a:latin typeface="Cambria Math" panose="02040503050406030204" pitchFamily="18" charset="0"/>
                        </a:rPr>
                        <m:t>𝛿</m:t>
                      </m:r>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𝑗</m:t>
                              </m:r>
                            </m:sub>
                          </m:sSub>
                        </m:e>
                      </m:d>
                    </m:oMath>
                  </m:oMathPara>
                </a14:m>
                <a:endParaRPr kumimoji="1" lang="ja-JP" altLang="en-US" sz="2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825677" y="5330162"/>
                <a:ext cx="8015590" cy="895758"/>
              </a:xfrm>
              <a:prstGeom prst="rect">
                <a:avLst/>
              </a:prstGeom>
              <a:blipFill>
                <a:blip r:embed="rId5"/>
                <a:stretch>
                  <a:fillRect/>
                </a:stretch>
              </a:blipFill>
            </p:spPr>
            <p:txBody>
              <a:bodyPr/>
              <a:lstStyle/>
              <a:p>
                <a:r>
                  <a:rPr lang="ja-JP" altLang="en-US">
                    <a:noFill/>
                  </a:rPr>
                  <a:t> </a:t>
                </a:r>
              </a:p>
            </p:txBody>
          </p:sp>
        </mc:Fallback>
      </mc:AlternateContent>
      <p:grpSp>
        <p:nvGrpSpPr>
          <p:cNvPr id="5" name="グループ化 4"/>
          <p:cNvGrpSpPr/>
          <p:nvPr/>
        </p:nvGrpSpPr>
        <p:grpSpPr>
          <a:xfrm>
            <a:off x="1090718" y="2522719"/>
            <a:ext cx="6540853" cy="911545"/>
            <a:chOff x="344216" y="2222196"/>
            <a:chExt cx="7287356" cy="1015579"/>
          </a:xfrm>
        </p:grpSpPr>
        <p:pic>
          <p:nvPicPr>
            <p:cNvPr id="15" name="図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4622" y="2227235"/>
              <a:ext cx="1261502" cy="1009202"/>
            </a:xfrm>
            <a:prstGeom prst="rect">
              <a:avLst/>
            </a:prstGeom>
          </p:spPr>
        </p:pic>
        <p:pic>
          <p:nvPicPr>
            <p:cNvPr id="16" name="図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4878" y="2228573"/>
              <a:ext cx="1261502" cy="1009202"/>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0070" y="2222196"/>
              <a:ext cx="1261502" cy="1009202"/>
            </a:xfrm>
            <a:prstGeom prst="rect">
              <a:avLst/>
            </a:prstGeom>
          </p:spPr>
        </p:pic>
        <mc:AlternateContent xmlns:mc="http://schemas.openxmlformats.org/markup-compatibility/2006" xmlns:a14="http://schemas.microsoft.com/office/drawing/2010/main">
          <mc:Choice Requires="a14">
            <p:sp>
              <p:nvSpPr>
                <p:cNvPr id="18" name="正方形/長方形 17"/>
                <p:cNvSpPr/>
                <p:nvPr/>
              </p:nvSpPr>
              <p:spPr>
                <a:xfrm>
                  <a:off x="2431966" y="2313289"/>
                  <a:ext cx="1254954" cy="7879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−1</m:t>
                                </m:r>
                              </m:sup>
                            </m:sSup>
                          </m:num>
                          <m:den>
                            <m:r>
                              <a:rPr lang="en-US" altLang="ja-JP" sz="2000" b="0" i="1" smtClean="0">
                                <a:latin typeface="Cambria Math" panose="02040503050406030204" pitchFamily="18" charset="0"/>
                              </a:rPr>
                              <m:t>2</m:t>
                            </m:r>
                          </m:den>
                        </m:f>
                        <m:r>
                          <a:rPr lang="en-US" altLang="ja-JP" sz="2000" i="1" smtClean="0">
                            <a:latin typeface="Cambria Math" panose="02040503050406030204" pitchFamily="18" charset="0"/>
                            <a:ea typeface="Cambria Math" panose="02040503050406030204" pitchFamily="18" charset="0"/>
                          </a:rPr>
                          <m:t>×</m:t>
                        </m:r>
                      </m:oMath>
                    </m:oMathPara>
                  </a14:m>
                  <a:endParaRPr lang="ja-JP" altLang="en-US" sz="20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2431966" y="2313289"/>
                  <a:ext cx="1254954" cy="78796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4635675" y="2272643"/>
                  <a:ext cx="1915480" cy="789463"/>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altLang="ja-JP" sz="2000" b="0" i="1" smtClean="0">
                            <a:latin typeface="Cambria Math" panose="02040503050406030204" pitchFamily="18" charset="0"/>
                            <a:ea typeface="Cambria Math" panose="02040503050406030204" pitchFamily="18" charset="0"/>
                          </a:rPr>
                          <m:t>+ ⋯ </m:t>
                        </m:r>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−4</m:t>
                                </m:r>
                              </m:sup>
                            </m:sSup>
                          </m:num>
                          <m:den>
                            <m:r>
                              <a:rPr lang="en-US" altLang="ja-JP" sz="2000" b="0" i="1" smtClean="0">
                                <a:latin typeface="Cambria Math" panose="02040503050406030204" pitchFamily="18" charset="0"/>
                              </a:rPr>
                              <m:t>5</m:t>
                            </m:r>
                          </m:den>
                        </m:f>
                        <m:r>
                          <a:rPr lang="en-US" altLang="ja-JP" sz="2000" i="1" smtClean="0">
                            <a:latin typeface="Cambria Math" panose="02040503050406030204" pitchFamily="18" charset="0"/>
                            <a:ea typeface="Cambria Math" panose="02040503050406030204" pitchFamily="18" charset="0"/>
                          </a:rPr>
                          <m:t>×</m:t>
                        </m:r>
                      </m:oMath>
                    </m:oMathPara>
                  </a14:m>
                  <a:endParaRPr lang="ja-JP" altLang="en-US" sz="20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4635675" y="2272643"/>
                  <a:ext cx="1915480" cy="78946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344216" y="2514347"/>
                  <a:ext cx="920406" cy="4456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𝑡</m:t>
                            </m:r>
                          </m:sub>
                        </m:sSub>
                        <m:r>
                          <a:rPr lang="en-US" altLang="ja-JP" sz="2400" i="1">
                            <a:latin typeface="Cambria Math" panose="02040503050406030204" pitchFamily="18" charset="0"/>
                          </a:rPr>
                          <m:t>=</m:t>
                        </m:r>
                      </m:oMath>
                    </m:oMathPara>
                  </a14:m>
                  <a:endParaRPr lang="ja-JP" altLang="en-US" sz="2400"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344216" y="2514347"/>
                  <a:ext cx="920406" cy="445687"/>
                </a:xfrm>
                <a:prstGeom prst="rect">
                  <a:avLst/>
                </a:prstGeom>
                <a:blipFill>
                  <a:blip r:embed="rId9"/>
                  <a:stretch>
                    <a:fillRect l="-2222" r="-1481" b="-20000"/>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4" name="テキスト ボックス 13"/>
              <p:cNvSpPr txBox="1"/>
              <p:nvPr/>
            </p:nvSpPr>
            <p:spPr>
              <a:xfrm>
                <a:off x="825677" y="1669133"/>
                <a:ext cx="7344382" cy="9715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𝑊</m:t>
                          </m:r>
                        </m:e>
                        <m:sub>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nary>
                        <m:naryPr>
                          <m:chr m:val="∑"/>
                          <m:supHide m:val="on"/>
                          <m:ctrlPr>
                            <a:rPr kumimoji="1" lang="en-US" altLang="ja-JP" sz="2000" b="0" i="1" smtClean="0">
                              <a:latin typeface="Cambria Math" panose="02040503050406030204" pitchFamily="18" charset="0"/>
                            </a:rPr>
                          </m:ctrlPr>
                        </m:naryPr>
                        <m:sub>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sub>
                        <m:sup/>
                        <m:e>
                          <m:f>
                            <m:fPr>
                              <m:ctrlPr>
                                <a:rPr lang="en-US" altLang="ja-JP" sz="2000" b="0" i="1" smtClean="0">
                                  <a:latin typeface="Cambria Math" panose="02040503050406030204" pitchFamily="18" charset="0"/>
                                  <a:ea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sup>
                              </m:sSup>
                            </m:num>
                            <m:den>
                              <m:f>
                                <m:fPr>
                                  <m:type m:val="skw"/>
                                  <m:ctrlPr>
                                    <a:rPr lang="en-US" altLang="ja-JP" sz="2000" i="1" smtClean="0">
                                      <a:latin typeface="Cambria Math" panose="02040503050406030204" pitchFamily="18" charset="0"/>
                                    </a:rPr>
                                  </m:ctrlPr>
                                </m:fPr>
                                <m:num>
                                  <m:d>
                                    <m:dPr>
                                      <m:begChr m:val="|"/>
                                      <m:endChr m:val="|"/>
                                      <m:ctrlPr>
                                        <a:rPr lang="en-US" altLang="ja-JP" sz="2000" i="1">
                                          <a:latin typeface="Cambria Math" panose="02040503050406030204" pitchFamily="18" charset="0"/>
                                        </a:rPr>
                                      </m:ctrlPr>
                                    </m:dPr>
                                    <m:e>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e>
                                  </m:d>
                                </m:num>
                                <m:den>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den>
                              </m:f>
                              <m:r>
                                <a:rPr lang="en-US" altLang="ja-JP" sz="2000" b="0" i="1" smtClean="0">
                                  <a:latin typeface="Cambria Math" panose="02040503050406030204" pitchFamily="18" charset="0"/>
                                  <a:ea typeface="Cambria Math" panose="02040503050406030204" pitchFamily="18" charset="0"/>
                                </a:rPr>
                                <m:t>+1</m:t>
                              </m:r>
                            </m:den>
                          </m:f>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𝑋</m:t>
                              </m:r>
                            </m:e>
                            <m:sub>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sub>
                          </m:sSub>
                        </m:e>
                      </m:nary>
                    </m:oMath>
                  </m:oMathPara>
                </a14:m>
                <a:endParaRPr kumimoji="1" lang="ja-JP" altLang="en-US" sz="2000" dirty="0"/>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825677" y="1669133"/>
                <a:ext cx="7344382" cy="971548"/>
              </a:xfrm>
              <a:prstGeom prst="rect">
                <a:avLst/>
              </a:prstGeom>
              <a:blipFill>
                <a:blip r:embed="rId10"/>
                <a:stretch>
                  <a:fillRect/>
                </a:stretch>
              </a:blipFill>
            </p:spPr>
            <p:txBody>
              <a:bodyPr/>
              <a:lstStyle/>
              <a:p>
                <a:r>
                  <a:rPr lang="ja-JP" altLang="en-US">
                    <a:noFill/>
                  </a:rPr>
                  <a:t> </a:t>
                </a:r>
              </a:p>
            </p:txBody>
          </p:sp>
        </mc:Fallback>
      </mc:AlternateContent>
      <p:sp>
        <p:nvSpPr>
          <p:cNvPr id="21" name="テキスト ボックス 20"/>
          <p:cNvSpPr txBox="1"/>
          <p:nvPr/>
        </p:nvSpPr>
        <p:spPr>
          <a:xfrm>
            <a:off x="544749" y="1226107"/>
            <a:ext cx="7844141" cy="830997"/>
          </a:xfrm>
          <a:prstGeom prst="rect">
            <a:avLst/>
          </a:prstGeom>
          <a:noFill/>
        </p:spPr>
        <p:txBody>
          <a:bodyPr wrap="square" rtlCol="0">
            <a:spAutoFit/>
          </a:bodyPr>
          <a:lstStyle/>
          <a:p>
            <a:pPr marL="457200" indent="-457200">
              <a:buFont typeface="+mj-lt"/>
              <a:buAutoNum type="arabicPeriod"/>
            </a:pPr>
            <a:r>
              <a:rPr lang="ja-JP" altLang="en-US" sz="2400" dirty="0" smtClean="0"/>
              <a:t>次のような方法で時系列性を考慮した重み付きグラフを作成する</a:t>
            </a:r>
            <a:endParaRPr kumimoji="1" lang="ja-JP" altLang="en-US" sz="2400" dirty="0"/>
          </a:p>
        </p:txBody>
      </p:sp>
      <p:sp>
        <p:nvSpPr>
          <p:cNvPr id="4" name="正方形/長方形 3"/>
          <p:cNvSpPr/>
          <p:nvPr/>
        </p:nvSpPr>
        <p:spPr>
          <a:xfrm>
            <a:off x="544749" y="3368205"/>
            <a:ext cx="5532284" cy="461665"/>
          </a:xfrm>
          <a:prstGeom prst="rect">
            <a:avLst/>
          </a:prstGeom>
        </p:spPr>
        <p:txBody>
          <a:bodyPr wrap="none">
            <a:spAutoFit/>
          </a:bodyPr>
          <a:lstStyle/>
          <a:p>
            <a:pPr marL="457200" indent="-457200">
              <a:buFont typeface="+mj-lt"/>
              <a:buAutoNum type="arabicPeriod" startAt="2"/>
            </a:pPr>
            <a:r>
              <a:rPr lang="en-US" altLang="ja-JP" sz="2400" dirty="0"/>
              <a:t>Louvain</a:t>
            </a:r>
            <a:r>
              <a:rPr lang="ja-JP" altLang="en-US" sz="2400" dirty="0"/>
              <a:t>法を用いてクラスタリングする</a:t>
            </a:r>
          </a:p>
        </p:txBody>
      </p:sp>
    </p:spTree>
    <p:extLst>
      <p:ext uri="{BB962C8B-B14F-4D97-AF65-F5344CB8AC3E}">
        <p14:creationId xmlns:p14="http://schemas.microsoft.com/office/powerpoint/2010/main" val="38814365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柔軟にコミュニティの変化を捉える</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4233" y="1186963"/>
                <a:ext cx="7821117" cy="474784"/>
              </a:xfrm>
            </p:spPr>
            <p:txBody>
              <a:bodyPr/>
              <a:lstStyle/>
              <a:p>
                <a:pPr marL="0" indent="0">
                  <a:buNone/>
                </a:pPr>
                <a:r>
                  <a:rPr kumimoji="1" lang="ja-JP" altLang="en-US" u="sng" dirty="0" smtClean="0"/>
                  <a:t>コミュニティの変化は以下のパターンで網羅できる</a:t>
                </a:r>
                <a:endParaRPr kumimoji="1" lang="en-US" altLang="ja-JP" u="sng" dirty="0" smtClean="0"/>
              </a:p>
              <a:p>
                <a:pPr marL="0" indent="0">
                  <a:buNone/>
                </a:pPr>
                <a:r>
                  <a:rPr lang="ja-JP" altLang="en-US" sz="2000" dirty="0" smtClean="0"/>
                  <a:t>ターゲット牛</a:t>
                </a:r>
                <a:r>
                  <a:rPr lang="en-US" altLang="ja-JP" sz="2000" dirty="0" smtClean="0"/>
                  <a:t>: </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𝑐</m:t>
                        </m:r>
                      </m:e>
                      <m:sub>
                        <m:r>
                          <a:rPr lang="en-US" altLang="ja-JP" sz="2000" b="0" i="1" smtClean="0">
                            <a:latin typeface="Cambria Math" panose="02040503050406030204" pitchFamily="18" charset="0"/>
                          </a:rPr>
                          <m:t>𝑖</m:t>
                        </m:r>
                      </m:sub>
                    </m:sSub>
                  </m:oMath>
                </a14:m>
                <a:r>
                  <a:rPr kumimoji="1" lang="ja-JP" altLang="en-US" sz="2000" dirty="0" smtClean="0"/>
                  <a:t>を中心に考える</a:t>
                </a: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4233" y="1186963"/>
                <a:ext cx="7821117" cy="474784"/>
              </a:xfrm>
              <a:blipFill>
                <a:blip r:embed="rId3"/>
                <a:stretch>
                  <a:fillRect l="-1247" t="-15385" b="-97436"/>
                </a:stretch>
              </a:blipFill>
            </p:spPr>
            <p:txBody>
              <a:bodyPr/>
              <a:lstStyle/>
              <a:p>
                <a:r>
                  <a:rPr lang="ja-JP" altLang="en-US">
                    <a:noFill/>
                  </a:rPr>
                  <a:t> </a:t>
                </a:r>
              </a:p>
            </p:txBody>
          </p:sp>
        </mc:Fallback>
      </mc:AlternateContent>
      <p:grpSp>
        <p:nvGrpSpPr>
          <p:cNvPr id="17" name="グループ化 16"/>
          <p:cNvGrpSpPr/>
          <p:nvPr/>
        </p:nvGrpSpPr>
        <p:grpSpPr>
          <a:xfrm>
            <a:off x="760207" y="1986901"/>
            <a:ext cx="7886699" cy="4762499"/>
            <a:chOff x="800100" y="1655886"/>
            <a:chExt cx="7886699" cy="4762499"/>
          </a:xfrm>
        </p:grpSpPr>
        <p:sp>
          <p:nvSpPr>
            <p:cNvPr id="5" name="正方形/長方形 4"/>
            <p:cNvSpPr/>
            <p:nvPr/>
          </p:nvSpPr>
          <p:spPr>
            <a:xfrm>
              <a:off x="800100" y="1661747"/>
              <a:ext cx="7886699" cy="475663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 name="直線コネクタ 7"/>
            <p:cNvCxnSpPr>
              <a:stCxn id="5" idx="1"/>
              <a:endCxn id="5" idx="3"/>
            </p:cNvCxnSpPr>
            <p:nvPr/>
          </p:nvCxnSpPr>
          <p:spPr>
            <a:xfrm>
              <a:off x="800100" y="4040066"/>
              <a:ext cx="7886699"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9" name="直線コネクタ 8"/>
            <p:cNvCxnSpPr>
              <a:stCxn id="5" idx="0"/>
              <a:endCxn id="5" idx="2"/>
            </p:cNvCxnSpPr>
            <p:nvPr/>
          </p:nvCxnSpPr>
          <p:spPr>
            <a:xfrm>
              <a:off x="4743450" y="1661747"/>
              <a:ext cx="0" cy="475663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800100" y="1661747"/>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smtClean="0"/>
                <a:t>1: </a:t>
              </a:r>
              <a:r>
                <a:rPr lang="ja-JP" altLang="en-US" sz="2000" dirty="0" smtClean="0"/>
                <a:t>維持</a:t>
              </a:r>
              <a:endParaRPr kumimoji="1" lang="ja-JP" altLang="en-US" sz="2000" dirty="0"/>
            </a:p>
          </p:txBody>
        </p:sp>
        <p:sp>
          <p:nvSpPr>
            <p:cNvPr id="13" name="テキスト ボックス 12"/>
            <p:cNvSpPr txBox="1"/>
            <p:nvPr/>
          </p:nvSpPr>
          <p:spPr>
            <a:xfrm>
              <a:off x="4849318" y="1655886"/>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a:t>2</a:t>
              </a:r>
              <a:r>
                <a:rPr lang="en-US" altLang="ja-JP" sz="2000" dirty="0" smtClean="0"/>
                <a:t>: </a:t>
              </a:r>
              <a:r>
                <a:rPr lang="ja-JP" altLang="en-US" sz="2000" dirty="0" smtClean="0"/>
                <a:t>追加</a:t>
              </a:r>
              <a:endParaRPr kumimoji="1" lang="ja-JP" altLang="en-US" sz="2000" dirty="0"/>
            </a:p>
          </p:txBody>
        </p:sp>
        <p:sp>
          <p:nvSpPr>
            <p:cNvPr id="14" name="テキスト ボックス 13"/>
            <p:cNvSpPr txBox="1"/>
            <p:nvPr/>
          </p:nvSpPr>
          <p:spPr>
            <a:xfrm>
              <a:off x="800100" y="4040066"/>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smtClean="0"/>
                <a:t>3: </a:t>
              </a:r>
              <a:r>
                <a:rPr lang="ja-JP" altLang="en-US" sz="2000" dirty="0"/>
                <a:t>離反</a:t>
              </a:r>
              <a:endParaRPr kumimoji="1" lang="ja-JP" altLang="en-US" sz="2000" dirty="0"/>
            </a:p>
          </p:txBody>
        </p:sp>
        <p:sp>
          <p:nvSpPr>
            <p:cNvPr id="15" name="テキスト ボックス 14"/>
            <p:cNvSpPr txBox="1"/>
            <p:nvPr/>
          </p:nvSpPr>
          <p:spPr>
            <a:xfrm>
              <a:off x="4849318" y="4040066"/>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a:t>4</a:t>
              </a:r>
              <a:r>
                <a:rPr lang="en-US" altLang="ja-JP" sz="2000" dirty="0" smtClean="0"/>
                <a:t>: </a:t>
              </a:r>
              <a:r>
                <a:rPr lang="ja-JP" altLang="en-US" sz="2000" dirty="0" smtClean="0"/>
                <a:t>追加</a:t>
              </a:r>
              <a:r>
                <a:rPr lang="en-US" altLang="ja-JP" sz="2000" dirty="0" smtClean="0"/>
                <a:t>+</a:t>
              </a:r>
              <a:r>
                <a:rPr lang="ja-JP" altLang="en-US" sz="2000" dirty="0" smtClean="0"/>
                <a:t>離反</a:t>
              </a:r>
              <a:endParaRPr kumimoji="1" lang="ja-JP" altLang="en-US" sz="2000" dirty="0"/>
            </a:p>
          </p:txBody>
        </p:sp>
      </p:grpSp>
      <p:grpSp>
        <p:nvGrpSpPr>
          <p:cNvPr id="48" name="グループ化 47"/>
          <p:cNvGrpSpPr/>
          <p:nvPr/>
        </p:nvGrpSpPr>
        <p:grpSpPr>
          <a:xfrm>
            <a:off x="931656" y="2417726"/>
            <a:ext cx="3535980" cy="1319388"/>
            <a:chOff x="865682" y="2449639"/>
            <a:chExt cx="3535980" cy="1319388"/>
          </a:xfrm>
        </p:grpSpPr>
        <p:grpSp>
          <p:nvGrpSpPr>
            <p:cNvPr id="27" name="グループ化 26"/>
            <p:cNvGrpSpPr/>
            <p:nvPr/>
          </p:nvGrpSpPr>
          <p:grpSpPr>
            <a:xfrm>
              <a:off x="865682" y="2449639"/>
              <a:ext cx="1318846" cy="1318846"/>
              <a:chOff x="865682" y="2449639"/>
              <a:chExt cx="1318846" cy="1318846"/>
            </a:xfrm>
          </p:grpSpPr>
          <p:sp>
            <p:nvSpPr>
              <p:cNvPr id="19" name="楕円 18"/>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10227" y="2746850"/>
                <a:ext cx="467803" cy="285736"/>
              </a:xfrm>
              <a:prstGeom prst="rect">
                <a:avLst/>
              </a:prstGeom>
            </p:spPr>
          </p:pic>
          <p:pic>
            <p:nvPicPr>
              <p:cNvPr id="21" name="図 20"/>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22" name="図 2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28" name="グループ化 27"/>
            <p:cNvGrpSpPr/>
            <p:nvPr/>
          </p:nvGrpSpPr>
          <p:grpSpPr>
            <a:xfrm>
              <a:off x="3082816" y="2450181"/>
              <a:ext cx="1318846" cy="1318846"/>
              <a:chOff x="865682" y="2449639"/>
              <a:chExt cx="1318846" cy="1318846"/>
            </a:xfrm>
          </p:grpSpPr>
          <p:sp>
            <p:nvSpPr>
              <p:cNvPr id="29" name="楕円 28"/>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1" name="図 30"/>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19451" y="2747394"/>
                <a:ext cx="467803" cy="285736"/>
              </a:xfrm>
              <a:prstGeom prst="rect">
                <a:avLst/>
              </a:prstGeom>
            </p:spPr>
          </p:pic>
          <p:pic>
            <p:nvPicPr>
              <p:cNvPr id="32" name="図 3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33" name="図 3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34" name="右矢印 33"/>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5" name="テキスト ボックス 34"/>
          <p:cNvSpPr txBox="1"/>
          <p:nvPr/>
        </p:nvSpPr>
        <p:spPr>
          <a:xfrm>
            <a:off x="667360" y="3821052"/>
            <a:ext cx="4086766" cy="400110"/>
          </a:xfrm>
          <a:prstGeom prst="rect">
            <a:avLst/>
          </a:prstGeom>
          <a:noFill/>
        </p:spPr>
        <p:txBody>
          <a:bodyPr wrap="square" rtlCol="0">
            <a:spAutoFit/>
          </a:bodyPr>
          <a:lstStyle/>
          <a:p>
            <a:pPr algn="ctr"/>
            <a:r>
              <a:rPr lang="ja-JP" altLang="en-US" sz="2000" dirty="0" smtClean="0"/>
              <a:t>次の時間にもメンバが引き継がれる</a:t>
            </a:r>
            <a:endParaRPr kumimoji="1" lang="ja-JP" altLang="en-US" sz="2000" dirty="0"/>
          </a:p>
        </p:txBody>
      </p:sp>
      <p:grpSp>
        <p:nvGrpSpPr>
          <p:cNvPr id="49" name="グループ化 48"/>
          <p:cNvGrpSpPr/>
          <p:nvPr/>
        </p:nvGrpSpPr>
        <p:grpSpPr>
          <a:xfrm>
            <a:off x="4947917" y="2491011"/>
            <a:ext cx="3535980" cy="1319388"/>
            <a:chOff x="865682" y="2449639"/>
            <a:chExt cx="3535980" cy="1319388"/>
          </a:xfrm>
        </p:grpSpPr>
        <p:grpSp>
          <p:nvGrpSpPr>
            <p:cNvPr id="50" name="グループ化 49"/>
            <p:cNvGrpSpPr/>
            <p:nvPr/>
          </p:nvGrpSpPr>
          <p:grpSpPr>
            <a:xfrm>
              <a:off x="865682" y="2449639"/>
              <a:ext cx="1318846" cy="1318846"/>
              <a:chOff x="865682" y="2449639"/>
              <a:chExt cx="1318846" cy="1318846"/>
            </a:xfrm>
          </p:grpSpPr>
          <p:sp>
            <p:nvSpPr>
              <p:cNvPr id="58" name="楕円 57"/>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0" name="図 5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12913" y="2676319"/>
                <a:ext cx="467803" cy="285736"/>
              </a:xfrm>
              <a:prstGeom prst="rect">
                <a:avLst/>
              </a:prstGeom>
            </p:spPr>
          </p:pic>
          <p:pic>
            <p:nvPicPr>
              <p:cNvPr id="61" name="図 60"/>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62" name="図 6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51" name="グループ化 50"/>
            <p:cNvGrpSpPr/>
            <p:nvPr/>
          </p:nvGrpSpPr>
          <p:grpSpPr>
            <a:xfrm>
              <a:off x="3082816" y="2450181"/>
              <a:ext cx="1318846" cy="1318846"/>
              <a:chOff x="865682" y="2449639"/>
              <a:chExt cx="1318846" cy="1318846"/>
            </a:xfrm>
          </p:grpSpPr>
          <p:sp>
            <p:nvSpPr>
              <p:cNvPr id="53" name="楕円 52"/>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55" name="図 54"/>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6818" y="2669029"/>
                <a:ext cx="467803" cy="285736"/>
              </a:xfrm>
              <a:prstGeom prst="rect">
                <a:avLst/>
              </a:prstGeom>
            </p:spPr>
          </p:pic>
          <p:pic>
            <p:nvPicPr>
              <p:cNvPr id="56" name="図 5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57" name="図 56"/>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52" name="右矢印 51"/>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pic>
        <p:nvPicPr>
          <p:cNvPr id="63" name="図 6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675199" y="2141608"/>
            <a:ext cx="467803" cy="285736"/>
          </a:xfrm>
          <a:prstGeom prst="rect">
            <a:avLst/>
          </a:prstGeom>
        </p:spPr>
      </p:pic>
      <p:cxnSp>
        <p:nvCxnSpPr>
          <p:cNvPr id="65" name="直線矢印コネクタ 64"/>
          <p:cNvCxnSpPr/>
          <p:nvPr/>
        </p:nvCxnSpPr>
        <p:spPr>
          <a:xfrm>
            <a:off x="8016433" y="2340415"/>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6" name="テキスト ボックス 65"/>
          <p:cNvSpPr txBox="1"/>
          <p:nvPr/>
        </p:nvSpPr>
        <p:spPr>
          <a:xfrm>
            <a:off x="4707797" y="3841222"/>
            <a:ext cx="3939109" cy="400110"/>
          </a:xfrm>
          <a:prstGeom prst="rect">
            <a:avLst/>
          </a:prstGeom>
          <a:noFill/>
        </p:spPr>
        <p:txBody>
          <a:bodyPr wrap="square" rtlCol="0">
            <a:spAutoFit/>
          </a:bodyPr>
          <a:lstStyle/>
          <a:p>
            <a:pPr algn="ctr"/>
            <a:r>
              <a:rPr lang="ja-JP" altLang="en-US" sz="2000" dirty="0" smtClean="0"/>
              <a:t>次の時間にメンバが</a:t>
            </a:r>
            <a:r>
              <a:rPr lang="ja-JP" altLang="en-US" sz="2000" dirty="0"/>
              <a:t>増</a:t>
            </a:r>
            <a:r>
              <a:rPr lang="ja-JP" altLang="en-US" sz="2000" dirty="0" smtClean="0"/>
              <a:t>える</a:t>
            </a:r>
            <a:endParaRPr kumimoji="1" lang="ja-JP" altLang="en-US" sz="2000" dirty="0"/>
          </a:p>
        </p:txBody>
      </p:sp>
      <p:grpSp>
        <p:nvGrpSpPr>
          <p:cNvPr id="67" name="グループ化 66"/>
          <p:cNvGrpSpPr/>
          <p:nvPr/>
        </p:nvGrpSpPr>
        <p:grpSpPr>
          <a:xfrm>
            <a:off x="942753" y="4786353"/>
            <a:ext cx="3535980" cy="1319388"/>
            <a:chOff x="865682" y="2449639"/>
            <a:chExt cx="3535980" cy="1319388"/>
          </a:xfrm>
        </p:grpSpPr>
        <p:grpSp>
          <p:nvGrpSpPr>
            <p:cNvPr id="68" name="グループ化 67"/>
            <p:cNvGrpSpPr/>
            <p:nvPr/>
          </p:nvGrpSpPr>
          <p:grpSpPr>
            <a:xfrm>
              <a:off x="865682" y="2449639"/>
              <a:ext cx="1318846" cy="1318846"/>
              <a:chOff x="865682" y="2449639"/>
              <a:chExt cx="1318846" cy="1318846"/>
            </a:xfrm>
          </p:grpSpPr>
          <p:sp>
            <p:nvSpPr>
              <p:cNvPr id="76" name="楕円 75"/>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8" name="図 77"/>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099131" y="2727740"/>
                <a:ext cx="467803" cy="285736"/>
              </a:xfrm>
              <a:prstGeom prst="rect">
                <a:avLst/>
              </a:prstGeom>
            </p:spPr>
          </p:pic>
          <p:pic>
            <p:nvPicPr>
              <p:cNvPr id="79" name="図 78"/>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80" name="図 7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69" name="グループ化 68"/>
            <p:cNvGrpSpPr/>
            <p:nvPr/>
          </p:nvGrpSpPr>
          <p:grpSpPr>
            <a:xfrm>
              <a:off x="3082816" y="2450181"/>
              <a:ext cx="1318846" cy="1318846"/>
              <a:chOff x="865682" y="2449639"/>
              <a:chExt cx="1318846" cy="1318846"/>
            </a:xfrm>
          </p:grpSpPr>
          <p:sp>
            <p:nvSpPr>
              <p:cNvPr id="71" name="楕円 70"/>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3" name="図 7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8641" y="2727198"/>
                <a:ext cx="467803" cy="285736"/>
              </a:xfrm>
              <a:prstGeom prst="rect">
                <a:avLst/>
              </a:prstGeom>
            </p:spPr>
          </p:pic>
          <p:pic>
            <p:nvPicPr>
              <p:cNvPr id="75" name="図 74"/>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70" name="右矢印 69"/>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81" name="直線矢印コネクタ 80"/>
          <p:cNvCxnSpPr/>
          <p:nvPr/>
        </p:nvCxnSpPr>
        <p:spPr>
          <a:xfrm>
            <a:off x="4133679" y="5692404"/>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2" name="テキスト ボックス 81"/>
          <p:cNvSpPr txBox="1"/>
          <p:nvPr/>
        </p:nvSpPr>
        <p:spPr>
          <a:xfrm>
            <a:off x="741188" y="6258827"/>
            <a:ext cx="3939109" cy="400110"/>
          </a:xfrm>
          <a:prstGeom prst="rect">
            <a:avLst/>
          </a:prstGeom>
          <a:noFill/>
        </p:spPr>
        <p:txBody>
          <a:bodyPr wrap="square" rtlCol="0">
            <a:spAutoFit/>
          </a:bodyPr>
          <a:lstStyle/>
          <a:p>
            <a:pPr algn="ctr"/>
            <a:r>
              <a:rPr lang="ja-JP" altLang="en-US" sz="2000" dirty="0" smtClean="0"/>
              <a:t>次の時間にメンバが減る</a:t>
            </a:r>
            <a:endParaRPr kumimoji="1" lang="ja-JP" altLang="en-US" sz="2000" dirty="0"/>
          </a:p>
        </p:txBody>
      </p:sp>
      <p:grpSp>
        <p:nvGrpSpPr>
          <p:cNvPr id="83" name="グループ化 82"/>
          <p:cNvGrpSpPr/>
          <p:nvPr/>
        </p:nvGrpSpPr>
        <p:grpSpPr>
          <a:xfrm>
            <a:off x="5003601" y="4857877"/>
            <a:ext cx="3535980" cy="1319388"/>
            <a:chOff x="865682" y="2449639"/>
            <a:chExt cx="3535980" cy="1319388"/>
          </a:xfrm>
        </p:grpSpPr>
        <p:grpSp>
          <p:nvGrpSpPr>
            <p:cNvPr id="84" name="グループ化 83"/>
            <p:cNvGrpSpPr/>
            <p:nvPr/>
          </p:nvGrpSpPr>
          <p:grpSpPr>
            <a:xfrm>
              <a:off x="865682" y="2449639"/>
              <a:ext cx="1318846" cy="1318846"/>
              <a:chOff x="865682" y="2449639"/>
              <a:chExt cx="1318846" cy="1318846"/>
            </a:xfrm>
          </p:grpSpPr>
          <p:sp>
            <p:nvSpPr>
              <p:cNvPr id="91" name="楕円 90"/>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93" name="図 9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68774" y="2678818"/>
                <a:ext cx="467803" cy="285736"/>
              </a:xfrm>
              <a:prstGeom prst="rect">
                <a:avLst/>
              </a:prstGeom>
            </p:spPr>
          </p:pic>
          <p:pic>
            <p:nvPicPr>
              <p:cNvPr id="94" name="図 93"/>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95" name="図 94"/>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85" name="グループ化 84"/>
            <p:cNvGrpSpPr/>
            <p:nvPr/>
          </p:nvGrpSpPr>
          <p:grpSpPr>
            <a:xfrm>
              <a:off x="3082816" y="2450181"/>
              <a:ext cx="1318846" cy="1318846"/>
              <a:chOff x="865682" y="2449639"/>
              <a:chExt cx="1318846" cy="1318846"/>
            </a:xfrm>
          </p:grpSpPr>
          <p:sp>
            <p:nvSpPr>
              <p:cNvPr id="87" name="楕円 86"/>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9" name="図 88"/>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04553" y="2693426"/>
                <a:ext cx="467803" cy="285736"/>
              </a:xfrm>
              <a:prstGeom prst="rect">
                <a:avLst/>
              </a:prstGeom>
            </p:spPr>
          </p:pic>
          <p:pic>
            <p:nvPicPr>
              <p:cNvPr id="90" name="図 8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86" name="右矢印 85"/>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pic>
        <p:nvPicPr>
          <p:cNvPr id="96" name="図 9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30996" y="4535523"/>
            <a:ext cx="467803" cy="285736"/>
          </a:xfrm>
          <a:prstGeom prst="rect">
            <a:avLst/>
          </a:prstGeom>
        </p:spPr>
      </p:pic>
      <p:cxnSp>
        <p:nvCxnSpPr>
          <p:cNvPr id="97" name="直線矢印コネクタ 96"/>
          <p:cNvCxnSpPr/>
          <p:nvPr/>
        </p:nvCxnSpPr>
        <p:spPr>
          <a:xfrm>
            <a:off x="8072230" y="4734330"/>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8" name="テキスト ボックス 97"/>
          <p:cNvSpPr txBox="1"/>
          <p:nvPr/>
        </p:nvSpPr>
        <p:spPr>
          <a:xfrm>
            <a:off x="4670765" y="6262529"/>
            <a:ext cx="3939109" cy="400110"/>
          </a:xfrm>
          <a:prstGeom prst="rect">
            <a:avLst/>
          </a:prstGeom>
          <a:noFill/>
        </p:spPr>
        <p:txBody>
          <a:bodyPr wrap="square" rtlCol="0">
            <a:spAutoFit/>
          </a:bodyPr>
          <a:lstStyle/>
          <a:p>
            <a:pPr algn="ctr"/>
            <a:r>
              <a:rPr lang="ja-JP" altLang="en-US" sz="2000" dirty="0" smtClean="0"/>
              <a:t>次の時間に</a:t>
            </a:r>
            <a:r>
              <a:rPr lang="en-US" altLang="ja-JP" sz="2000" dirty="0" smtClean="0"/>
              <a:t>2, 3</a:t>
            </a:r>
            <a:r>
              <a:rPr lang="ja-JP" altLang="en-US" sz="2000" dirty="0" smtClean="0"/>
              <a:t>が同時に起こる</a:t>
            </a:r>
            <a:endParaRPr kumimoji="1" lang="ja-JP" altLang="en-US" sz="2000" dirty="0"/>
          </a:p>
        </p:txBody>
      </p:sp>
      <p:sp>
        <p:nvSpPr>
          <p:cNvPr id="4" name="スライド番号プレースホルダー 3"/>
          <p:cNvSpPr>
            <a:spLocks noGrp="1"/>
          </p:cNvSpPr>
          <p:nvPr>
            <p:ph type="sldNum" sz="quarter" idx="10"/>
          </p:nvPr>
        </p:nvSpPr>
        <p:spPr>
          <a:xfrm>
            <a:off x="6631389" y="6451466"/>
            <a:ext cx="2057400" cy="365125"/>
          </a:xfrm>
        </p:spPr>
        <p:txBody>
          <a:bodyPr/>
          <a:lstStyle/>
          <a:p>
            <a:fld id="{B5523FDF-1079-0C47-BA65-E35310DA8E0F}" type="slidenum">
              <a:rPr kumimoji="1" lang="ja-JP" altLang="en-US" smtClean="0"/>
              <a:t>23</a:t>
            </a:fld>
            <a:endParaRPr kumimoji="1" lang="ja-JP" altLang="en-US" dirty="0"/>
          </a:p>
        </p:txBody>
      </p:sp>
      <p:cxnSp>
        <p:nvCxnSpPr>
          <p:cNvPr id="99" name="直線矢印コネクタ 98"/>
          <p:cNvCxnSpPr/>
          <p:nvPr/>
        </p:nvCxnSpPr>
        <p:spPr>
          <a:xfrm>
            <a:off x="8188854" y="5733724"/>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0" name="正方形/長方形 99"/>
              <p:cNvSpPr/>
              <p:nvPr/>
            </p:nvSpPr>
            <p:spPr>
              <a:xfrm>
                <a:off x="1166941" y="2831471"/>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0" name="正方形/長方形 99"/>
              <p:cNvSpPr>
                <a:spLocks noRot="1" noChangeAspect="1" noMove="1" noResize="1" noEditPoints="1" noAdjustHandles="1" noChangeArrowheads="1" noChangeShapeType="1" noTextEdit="1"/>
              </p:cNvSpPr>
              <p:nvPr/>
            </p:nvSpPr>
            <p:spPr>
              <a:xfrm>
                <a:off x="1166941" y="2831471"/>
                <a:ext cx="423577" cy="369332"/>
              </a:xfrm>
              <a:prstGeom prst="rect">
                <a:avLst/>
              </a:prstGeom>
              <a:blipFill>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正方形/長方形 100"/>
              <p:cNvSpPr/>
              <p:nvPr/>
            </p:nvSpPr>
            <p:spPr>
              <a:xfrm>
                <a:off x="5172292" y="2817093"/>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1" name="正方形/長方形 100"/>
              <p:cNvSpPr>
                <a:spLocks noRot="1" noChangeAspect="1" noMove="1" noResize="1" noEditPoints="1" noAdjustHandles="1" noChangeArrowheads="1" noChangeShapeType="1" noTextEdit="1"/>
              </p:cNvSpPr>
              <p:nvPr/>
            </p:nvSpPr>
            <p:spPr>
              <a:xfrm>
                <a:off x="5172292" y="2817093"/>
                <a:ext cx="423577" cy="369332"/>
              </a:xfrm>
              <a:prstGeom prst="rect">
                <a:avLst/>
              </a:prstGeom>
              <a:blipFill>
                <a:blip r:embed="rId6"/>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正方形/長方形 101"/>
              <p:cNvSpPr/>
              <p:nvPr/>
            </p:nvSpPr>
            <p:spPr>
              <a:xfrm>
                <a:off x="3424671" y="2840333"/>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2" name="正方形/長方形 101"/>
              <p:cNvSpPr>
                <a:spLocks noRot="1" noChangeAspect="1" noMove="1" noResize="1" noEditPoints="1" noAdjustHandles="1" noChangeArrowheads="1" noChangeShapeType="1" noTextEdit="1"/>
              </p:cNvSpPr>
              <p:nvPr/>
            </p:nvSpPr>
            <p:spPr>
              <a:xfrm>
                <a:off x="3424671" y="2840333"/>
                <a:ext cx="423577" cy="369332"/>
              </a:xfrm>
              <a:prstGeom prst="rect">
                <a:avLst/>
              </a:prstGeom>
              <a:blipFill>
                <a:blip r:embed="rId7"/>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正方形/長方形 102"/>
              <p:cNvSpPr/>
              <p:nvPr/>
            </p:nvSpPr>
            <p:spPr>
              <a:xfrm>
                <a:off x="7403277" y="2808971"/>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3" name="正方形/長方形 102"/>
              <p:cNvSpPr>
                <a:spLocks noRot="1" noChangeAspect="1" noMove="1" noResize="1" noEditPoints="1" noAdjustHandles="1" noChangeArrowheads="1" noChangeShapeType="1" noTextEdit="1"/>
              </p:cNvSpPr>
              <p:nvPr/>
            </p:nvSpPr>
            <p:spPr>
              <a:xfrm>
                <a:off x="7403277" y="2808971"/>
                <a:ext cx="423577" cy="369332"/>
              </a:xfrm>
              <a:prstGeom prst="rect">
                <a:avLst/>
              </a:prstGeom>
              <a:blipFill>
                <a:blip r:embed="rId8"/>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正方形/長方形 103"/>
              <p:cNvSpPr/>
              <p:nvPr/>
            </p:nvSpPr>
            <p:spPr>
              <a:xfrm>
                <a:off x="1161634" y="5182585"/>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4" name="正方形/長方形 103"/>
              <p:cNvSpPr>
                <a:spLocks noRot="1" noChangeAspect="1" noMove="1" noResize="1" noEditPoints="1" noAdjustHandles="1" noChangeArrowheads="1" noChangeShapeType="1" noTextEdit="1"/>
              </p:cNvSpPr>
              <p:nvPr/>
            </p:nvSpPr>
            <p:spPr>
              <a:xfrm>
                <a:off x="1161634" y="5182585"/>
                <a:ext cx="423577" cy="369332"/>
              </a:xfrm>
              <a:prstGeom prst="rect">
                <a:avLst/>
              </a:prstGeom>
              <a:blipFill>
                <a:blip r:embed="rId9"/>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正方形/長方形 104"/>
              <p:cNvSpPr/>
              <p:nvPr/>
            </p:nvSpPr>
            <p:spPr>
              <a:xfrm>
                <a:off x="5279210" y="5183642"/>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5" name="正方形/長方形 104"/>
              <p:cNvSpPr>
                <a:spLocks noRot="1" noChangeAspect="1" noMove="1" noResize="1" noEditPoints="1" noAdjustHandles="1" noChangeArrowheads="1" noChangeShapeType="1" noTextEdit="1"/>
              </p:cNvSpPr>
              <p:nvPr/>
            </p:nvSpPr>
            <p:spPr>
              <a:xfrm>
                <a:off x="5279210" y="5183642"/>
                <a:ext cx="423577" cy="369332"/>
              </a:xfrm>
              <a:prstGeom prst="rect">
                <a:avLst/>
              </a:prstGeom>
              <a:blipFill>
                <a:blip r:embed="rId10"/>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正方形/長方形 105"/>
              <p:cNvSpPr/>
              <p:nvPr/>
            </p:nvSpPr>
            <p:spPr>
              <a:xfrm>
                <a:off x="7400387" y="5191798"/>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6" name="正方形/長方形 105"/>
              <p:cNvSpPr>
                <a:spLocks noRot="1" noChangeAspect="1" noMove="1" noResize="1" noEditPoints="1" noAdjustHandles="1" noChangeArrowheads="1" noChangeShapeType="1" noTextEdit="1"/>
              </p:cNvSpPr>
              <p:nvPr/>
            </p:nvSpPr>
            <p:spPr>
              <a:xfrm>
                <a:off x="7400387" y="5191798"/>
                <a:ext cx="423577" cy="369332"/>
              </a:xfrm>
              <a:prstGeom prst="rect">
                <a:avLst/>
              </a:prstGeom>
              <a:blipFill>
                <a:blip r:embed="rId11"/>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正方形/長方形 106"/>
              <p:cNvSpPr/>
              <p:nvPr/>
            </p:nvSpPr>
            <p:spPr>
              <a:xfrm>
                <a:off x="3384634" y="5188126"/>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7" name="正方形/長方形 106"/>
              <p:cNvSpPr>
                <a:spLocks noRot="1" noChangeAspect="1" noMove="1" noResize="1" noEditPoints="1" noAdjustHandles="1" noChangeArrowheads="1" noChangeShapeType="1" noTextEdit="1"/>
              </p:cNvSpPr>
              <p:nvPr/>
            </p:nvSpPr>
            <p:spPr>
              <a:xfrm>
                <a:off x="3384634" y="5188126"/>
                <a:ext cx="423577" cy="369332"/>
              </a:xfrm>
              <a:prstGeom prst="rect">
                <a:avLst/>
              </a:prstGeom>
              <a:blipFill>
                <a:blip r:embed="rId12"/>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559363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682" y="379568"/>
            <a:ext cx="8376641" cy="1143000"/>
          </a:xfrm>
        </p:spPr>
        <p:txBody>
          <a:bodyPr/>
          <a:lstStyle/>
          <a:p>
            <a:r>
              <a:rPr kumimoji="1" lang="ja-JP" altLang="en-US" dirty="0" smtClean="0"/>
              <a:t>コミュニティの時間遷移に着目した変化点検出</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32289" y="3814205"/>
                <a:ext cx="8425961" cy="3043795"/>
              </a:xfrm>
              <a:ln w="19050">
                <a:solidFill>
                  <a:schemeClr val="tx2">
                    <a:lumMod val="40000"/>
                    <a:lumOff val="60000"/>
                  </a:schemeClr>
                </a:solidFill>
              </a:ln>
            </p:spPr>
            <p:txBody>
              <a:bodyPr/>
              <a:lstStyle/>
              <a:p>
                <a:r>
                  <a:rPr kumimoji="1" lang="ja-JP" altLang="en-US" dirty="0" smtClean="0"/>
                  <a:t>アルゴリズム</a:t>
                </a:r>
                <a:endParaRPr kumimoji="1" lang="en-US" altLang="ja-JP" dirty="0" smtClean="0"/>
              </a:p>
              <a:p>
                <a:pPr marL="0" indent="0">
                  <a:buNone/>
                </a:pPr>
                <a14:m>
                  <m:oMath xmlns:m="http://schemas.openxmlformats.org/officeDocument/2006/math">
                    <m:r>
                      <a:rPr lang="en-US" altLang="ja-JP" sz="2000" i="1">
                        <a:latin typeface="Cambria Math" panose="02040503050406030204" pitchFamily="18" charset="0"/>
                      </a:rPr>
                      <m:t>𝑡</m:t>
                    </m:r>
                  </m:oMath>
                </a14:m>
                <a:r>
                  <a:rPr lang="ja-JP" altLang="en-US" sz="2000" dirty="0" smtClean="0"/>
                  <a:t>番目のコミュニティ，牛</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𝑖</m:t>
                        </m:r>
                      </m:sub>
                    </m:sSub>
                  </m:oMath>
                </a14:m>
                <a:r>
                  <a:rPr kumimoji="1" lang="ja-JP" altLang="en-US" sz="2000" dirty="0" smtClean="0"/>
                  <a:t>を含むコミュニティを</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𝐶𝑜𝑚</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𝑐</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m:t>
                    </m:r>
                  </m:oMath>
                </a14:m>
                <a:r>
                  <a:rPr kumimoji="1" lang="ja-JP" altLang="en-US" sz="2000" dirty="0" smtClean="0"/>
                  <a:t>とし，時間に沿った系列を</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𝑇</m:t>
                        </m:r>
                      </m:sub>
                    </m:sSub>
                    <m:r>
                      <a:rPr lang="en-US" altLang="ja-JP" sz="2000" b="0" i="1" smtClean="0">
                        <a:latin typeface="Cambria Math" panose="02040503050406030204" pitchFamily="18" charset="0"/>
                      </a:rPr>
                      <m:t>}</m:t>
                    </m:r>
                    <m:r>
                      <a:rPr lang="ja-JP" altLang="en-US" sz="2000" i="1" smtClean="0">
                        <a:latin typeface="Cambria Math" panose="02040503050406030204" pitchFamily="18" charset="0"/>
                      </a:rPr>
                      <m:t>と</m:t>
                    </m:r>
                    <m:r>
                      <a:rPr kumimoji="1" lang="ja-JP" altLang="en-US" sz="2000" i="1" dirty="0" smtClean="0">
                        <a:latin typeface="Cambria Math" panose="02040503050406030204" pitchFamily="18" charset="0"/>
                      </a:rPr>
                      <m:t>する</m:t>
                    </m:r>
                    <m:r>
                      <a:rPr kumimoji="1" lang="en-US" altLang="ja-JP" sz="2000" b="0" i="0" dirty="0" smtClean="0">
                        <a:latin typeface="Cambria Math" panose="02040503050406030204" pitchFamily="18" charset="0"/>
                      </a:rPr>
                      <m:t>. </m:t>
                    </m:r>
                  </m:oMath>
                </a14:m>
                <a:endParaRPr kumimoji="1" lang="en-US" altLang="ja-JP" sz="2000" dirty="0" smtClean="0"/>
              </a:p>
              <a:p>
                <a:pPr marL="0" indent="0">
                  <a:buNone/>
                </a:pPr>
                <a14:m>
                  <m:oMath xmlns:m="http://schemas.openxmlformats.org/officeDocument/2006/math">
                    <m:r>
                      <a:rPr lang="en-US" altLang="ja-JP" sz="2000" b="0" i="1" smtClean="0">
                        <a:latin typeface="Cambria Math" panose="02040503050406030204" pitchFamily="18" charset="0"/>
                      </a:rPr>
                      <m:t>1</m:t>
                    </m:r>
                    <m:r>
                      <a:rPr lang="ja-JP" altLang="en-US" sz="2000" i="1">
                        <a:latin typeface="Cambria Math" panose="02040503050406030204" pitchFamily="18" charset="0"/>
                      </a:rPr>
                      <m:t>つ</m:t>
                    </m:r>
                    <m:r>
                      <a:rPr lang="ja-JP" altLang="en-US" sz="2000" i="1" smtClean="0">
                        <a:latin typeface="Cambria Math" panose="02040503050406030204" pitchFamily="18" charset="0"/>
                      </a:rPr>
                      <m:t>前の</m:t>
                    </m:r>
                    <m:r>
                      <a:rPr lang="ja-JP" altLang="en-US" sz="2000" i="1">
                        <a:latin typeface="Cambria Math" panose="02040503050406030204" pitchFamily="18" charset="0"/>
                      </a:rPr>
                      <m:t>コミュニティ</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oMath>
                </a14:m>
                <a:r>
                  <a:rPr lang="ja-JP" altLang="en-US" sz="2000" dirty="0" smtClean="0"/>
                  <a:t>に対して次を満たすとき変化点でないとする．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sub>
                          </m:sSub>
                          <m:r>
                            <a:rPr lang="en-US" altLang="ja-JP" sz="2000" b="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f>
                        <m:fPr>
                          <m:ctrlPr>
                            <a:rPr lang="en-US" altLang="ja-JP" sz="2000" b="0" i="1" smtClean="0">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4</m:t>
                          </m:r>
                        </m:num>
                        <m:den>
                          <m:r>
                            <a:rPr lang="en-US" altLang="ja-JP" sz="2000" b="0" i="1" smtClean="0">
                              <a:latin typeface="Cambria Math" panose="02040503050406030204" pitchFamily="18" charset="0"/>
                              <a:ea typeface="Cambria Math" panose="02040503050406030204" pitchFamily="18" charset="0"/>
                            </a:rPr>
                            <m:t>3</m:t>
                          </m:r>
                        </m:den>
                      </m:f>
                      <m:r>
                        <a:rPr lang="en-US" altLang="ja-JP" sz="2000" i="1">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oMath>
                  </m:oMathPara>
                </a14:m>
                <a:endParaRPr lang="en-US" altLang="ja-JP" sz="2000" b="0" dirty="0" smtClean="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sub>
                          </m:sSub>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e>
                      </m:d>
                      <m:r>
                        <a:rPr lang="en-US" altLang="ja-JP" sz="2000" i="1" smtClean="0">
                          <a:latin typeface="Cambria Math" panose="02040503050406030204" pitchFamily="18" charset="0"/>
                          <a:ea typeface="Cambria Math" panose="02040503050406030204" pitchFamily="18" charset="0"/>
                        </a:rPr>
                        <m:t>≥</m:t>
                      </m:r>
                      <m:f>
                        <m:fPr>
                          <m:ctrlPr>
                            <a:rPr lang="en-US" altLang="ja-JP" sz="2000" i="1">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2</m:t>
                          </m:r>
                        </m:num>
                        <m:den>
                          <m:r>
                            <a:rPr lang="en-US" altLang="ja-JP" sz="2000" i="1">
                              <a:latin typeface="Cambria Math" panose="02040503050406030204" pitchFamily="18" charset="0"/>
                              <a:ea typeface="Cambria Math" panose="02040503050406030204" pitchFamily="18" charset="0"/>
                            </a:rPr>
                            <m:t>3</m:t>
                          </m:r>
                        </m:den>
                      </m:f>
                      <m:r>
                        <a:rPr lang="en-US" altLang="ja-JP" sz="2000" i="1">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oMath>
                  </m:oMathPara>
                </a14:m>
                <a:endParaRPr lang="ja-JP" altLang="en-US" sz="2000" dirty="0"/>
              </a:p>
              <a:p>
                <a:pPr marL="0" indent="0">
                  <a:buNone/>
                </a:pPr>
                <a:r>
                  <a:rPr lang="ja-JP" altLang="en-US" sz="2000" dirty="0" smtClean="0"/>
                  <a:t>これを</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𝑇</m:t>
                        </m:r>
                      </m:sub>
                    </m:sSub>
                    <m:r>
                      <a:rPr lang="ja-JP" altLang="en-US" sz="2000" i="1">
                        <a:latin typeface="Cambria Math" panose="02040503050406030204" pitchFamily="18" charset="0"/>
                      </a:rPr>
                      <m:t>に</m:t>
                    </m:r>
                  </m:oMath>
                </a14:m>
                <a:r>
                  <a:rPr lang="ja-JP" altLang="en-US" sz="2000" dirty="0" smtClean="0"/>
                  <a:t>対して行う．</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32289" y="3814205"/>
                <a:ext cx="8425961" cy="3043795"/>
              </a:xfrm>
              <a:blipFill>
                <a:blip r:embed="rId3"/>
                <a:stretch>
                  <a:fillRect l="-939" t="-2191" r="-578" b="-2988"/>
                </a:stretch>
              </a:blipFill>
              <a:ln w="19050">
                <a:solidFill>
                  <a:schemeClr val="tx2">
                    <a:lumMod val="40000"/>
                    <a:lumOff val="60000"/>
                  </a:schemeClr>
                </a:solidFill>
              </a:ln>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24</a:t>
            </a:fld>
            <a:endParaRPr kumimoji="1" lang="ja-JP" altLang="en-US"/>
          </a:p>
        </p:txBody>
      </p:sp>
      <p:cxnSp>
        <p:nvCxnSpPr>
          <p:cNvPr id="8" name="直線矢印コネクタ 7"/>
          <p:cNvCxnSpPr/>
          <p:nvPr/>
        </p:nvCxnSpPr>
        <p:spPr>
          <a:xfrm>
            <a:off x="925209" y="1354270"/>
            <a:ext cx="7702061"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11" name="グループ化 10"/>
          <p:cNvGrpSpPr/>
          <p:nvPr/>
        </p:nvGrpSpPr>
        <p:grpSpPr>
          <a:xfrm>
            <a:off x="2123342" y="1445935"/>
            <a:ext cx="892420" cy="408843"/>
            <a:chOff x="2123342" y="1670538"/>
            <a:chExt cx="892420" cy="408843"/>
          </a:xfrm>
        </p:grpSpPr>
        <p:sp>
          <p:nvSpPr>
            <p:cNvPr id="9" name="正方形/長方形 8"/>
            <p:cNvSpPr/>
            <p:nvPr/>
          </p:nvSpPr>
          <p:spPr>
            <a:xfrm>
              <a:off x="2123342" y="1670538"/>
              <a:ext cx="391258"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2617176" y="1907531"/>
            <a:ext cx="912936" cy="408843"/>
            <a:chOff x="2102826" y="1670538"/>
            <a:chExt cx="912936" cy="408843"/>
          </a:xfrm>
        </p:grpSpPr>
        <p:sp>
          <p:nvSpPr>
            <p:cNvPr id="13" name="正方形/長方形 12"/>
            <p:cNvSpPr/>
            <p:nvPr/>
          </p:nvSpPr>
          <p:spPr>
            <a:xfrm>
              <a:off x="2102826" y="1670538"/>
              <a:ext cx="411774"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3118338" y="2364731"/>
            <a:ext cx="912936" cy="408843"/>
            <a:chOff x="2102826" y="1670538"/>
            <a:chExt cx="912936" cy="408843"/>
          </a:xfrm>
        </p:grpSpPr>
        <p:sp>
          <p:nvSpPr>
            <p:cNvPr id="16" name="正方形/長方形 15"/>
            <p:cNvSpPr/>
            <p:nvPr/>
          </p:nvSpPr>
          <p:spPr>
            <a:xfrm>
              <a:off x="2102826" y="1670538"/>
              <a:ext cx="411774"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3632688" y="2834989"/>
            <a:ext cx="899748" cy="414705"/>
            <a:chOff x="3632688" y="1664676"/>
            <a:chExt cx="899748" cy="414705"/>
          </a:xfrm>
        </p:grpSpPr>
        <p:sp>
          <p:nvSpPr>
            <p:cNvPr id="18" name="正方形/長方形 17"/>
            <p:cNvSpPr/>
            <p:nvPr/>
          </p:nvSpPr>
          <p:spPr>
            <a:xfrm>
              <a:off x="3632688" y="1664676"/>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4133850" y="3286360"/>
            <a:ext cx="899748" cy="420534"/>
            <a:chOff x="4133850" y="2116047"/>
            <a:chExt cx="899748" cy="420534"/>
          </a:xfrm>
        </p:grpSpPr>
        <p:sp>
          <p:nvSpPr>
            <p:cNvPr id="20" name="正方形/長方形 19"/>
            <p:cNvSpPr/>
            <p:nvPr/>
          </p:nvSpPr>
          <p:spPr>
            <a:xfrm>
              <a:off x="4133850" y="21321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5" name="直線矢印コネクタ 24"/>
          <p:cNvCxnSpPr/>
          <p:nvPr/>
        </p:nvCxnSpPr>
        <p:spPr>
          <a:xfrm>
            <a:off x="2491391" y="1819425"/>
            <a:ext cx="663344" cy="5508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a:off x="3847000" y="3040875"/>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7731440" y="1383660"/>
            <a:ext cx="1049074" cy="400110"/>
          </a:xfrm>
          <a:prstGeom prst="rect">
            <a:avLst/>
          </a:prstGeom>
          <a:noFill/>
        </p:spPr>
        <p:txBody>
          <a:bodyPr wrap="square" rtlCol="0">
            <a:spAutoFit/>
          </a:bodyPr>
          <a:lstStyle/>
          <a:p>
            <a:pPr algn="ctr"/>
            <a:r>
              <a:rPr lang="ja-JP" altLang="en-US" sz="2000" dirty="0" smtClean="0"/>
              <a:t>時間軸</a:t>
            </a:r>
            <a:endParaRPr kumimoji="1" lang="ja-JP" altLang="en-US" sz="2000" dirty="0"/>
          </a:p>
        </p:txBody>
      </p:sp>
      <p:cxnSp>
        <p:nvCxnSpPr>
          <p:cNvPr id="35" name="直線コネクタ 34"/>
          <p:cNvCxnSpPr/>
          <p:nvPr/>
        </p:nvCxnSpPr>
        <p:spPr>
          <a:xfrm flipV="1">
            <a:off x="2557647"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8" name="直線コネクタ 37"/>
          <p:cNvCxnSpPr/>
          <p:nvPr/>
        </p:nvCxnSpPr>
        <p:spPr>
          <a:xfrm flipV="1">
            <a:off x="3071997" y="125612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9" name="直線コネクタ 38"/>
          <p:cNvCxnSpPr/>
          <p:nvPr/>
        </p:nvCxnSpPr>
        <p:spPr>
          <a:xfrm flipV="1">
            <a:off x="3573159" y="125612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0" name="直線コネクタ 39"/>
          <p:cNvCxnSpPr/>
          <p:nvPr/>
        </p:nvCxnSpPr>
        <p:spPr>
          <a:xfrm flipV="1">
            <a:off x="4084579"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直線コネクタ 40"/>
          <p:cNvCxnSpPr/>
          <p:nvPr/>
        </p:nvCxnSpPr>
        <p:spPr>
          <a:xfrm flipV="1">
            <a:off x="4585741"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2" name="直線コネクタ 41"/>
          <p:cNvCxnSpPr/>
          <p:nvPr/>
        </p:nvCxnSpPr>
        <p:spPr>
          <a:xfrm flipV="1">
            <a:off x="2063813"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直線コネクタ 42"/>
          <p:cNvCxnSpPr/>
          <p:nvPr/>
        </p:nvCxnSpPr>
        <p:spPr>
          <a:xfrm flipV="1">
            <a:off x="5110348" y="1248829"/>
            <a:ext cx="0" cy="222738"/>
          </a:xfrm>
          <a:prstGeom prst="line">
            <a:avLst/>
          </a:prstGeom>
        </p:spPr>
        <p:style>
          <a:lnRef idx="2">
            <a:schemeClr val="accent6"/>
          </a:lnRef>
          <a:fillRef idx="0">
            <a:schemeClr val="accent6"/>
          </a:fillRef>
          <a:effectRef idx="1">
            <a:schemeClr val="accent6"/>
          </a:effectRef>
          <a:fontRef idx="minor">
            <a:schemeClr val="tx1"/>
          </a:fontRef>
        </p:style>
      </p:cxnSp>
      <p:sp>
        <p:nvSpPr>
          <p:cNvPr id="44" name="テキスト ボックス 43"/>
          <p:cNvSpPr txBox="1"/>
          <p:nvPr/>
        </p:nvSpPr>
        <p:spPr>
          <a:xfrm>
            <a:off x="3984524" y="2503177"/>
            <a:ext cx="1049074" cy="400110"/>
          </a:xfrm>
          <a:prstGeom prst="rect">
            <a:avLst/>
          </a:prstGeom>
          <a:noFill/>
        </p:spPr>
        <p:txBody>
          <a:bodyPr wrap="square" rtlCol="0">
            <a:spAutoFit/>
          </a:bodyPr>
          <a:lstStyle/>
          <a:p>
            <a:pPr algn="ctr"/>
            <a:r>
              <a:rPr lang="ja-JP" altLang="en-US" sz="2000" dirty="0" smtClean="0">
                <a:solidFill>
                  <a:schemeClr val="bg1">
                    <a:lumMod val="50000"/>
                  </a:schemeClr>
                </a:solidFill>
              </a:rPr>
              <a:t>変化点</a:t>
            </a:r>
            <a:endParaRPr kumimoji="1" lang="ja-JP" altLang="en-US" sz="2000" dirty="0">
              <a:solidFill>
                <a:schemeClr val="bg1">
                  <a:lumMod val="50000"/>
                </a:schemeClr>
              </a:solidFill>
            </a:endParaRPr>
          </a:p>
        </p:txBody>
      </p:sp>
      <p:cxnSp>
        <p:nvCxnSpPr>
          <p:cNvPr id="7" name="直線矢印コネクタ 6"/>
          <p:cNvCxnSpPr/>
          <p:nvPr/>
        </p:nvCxnSpPr>
        <p:spPr>
          <a:xfrm>
            <a:off x="3831981" y="2566954"/>
            <a:ext cx="0" cy="480516"/>
          </a:xfrm>
          <a:prstGeom prst="straightConnector1">
            <a:avLst/>
          </a:prstGeom>
          <a:ln w="38100">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2466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682" y="379568"/>
            <a:ext cx="8396305" cy="1143000"/>
          </a:xfrm>
        </p:spPr>
        <p:txBody>
          <a:bodyPr/>
          <a:lstStyle/>
          <a:p>
            <a:r>
              <a:rPr lang="ja-JP" altLang="en-US" dirty="0"/>
              <a:t>コミュニティの時間遷移に着目した変化点検出</a:t>
            </a:r>
            <a:endParaRPr kumimoji="1" lang="ja-JP" altLang="en-US" dirty="0"/>
          </a:p>
        </p:txBody>
      </p:sp>
      <p:sp>
        <p:nvSpPr>
          <p:cNvPr id="3" name="コンテンツ プレースホルダー 2"/>
          <p:cNvSpPr>
            <a:spLocks noGrp="1"/>
          </p:cNvSpPr>
          <p:nvPr>
            <p:ph idx="1"/>
          </p:nvPr>
        </p:nvSpPr>
        <p:spPr>
          <a:xfrm>
            <a:off x="321847" y="1339774"/>
            <a:ext cx="7821117" cy="812489"/>
          </a:xfrm>
        </p:spPr>
        <p:txBody>
          <a:bodyPr/>
          <a:lstStyle/>
          <a:p>
            <a:pPr marL="0" indent="0">
              <a:buNone/>
            </a:pPr>
            <a:r>
              <a:rPr kumimoji="1" lang="ja-JP" altLang="en-US" dirty="0" smtClean="0"/>
              <a:t>過去の同期度から現在のタイムスタンプでのコミュニティを予測できるのではないか</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25</a:t>
            </a:fld>
            <a:endParaRPr kumimoji="1" lang="ja-JP" altLang="en-US"/>
          </a:p>
        </p:txBody>
      </p:sp>
      <p:grpSp>
        <p:nvGrpSpPr>
          <p:cNvPr id="10" name="グループ化 9"/>
          <p:cNvGrpSpPr/>
          <p:nvPr/>
        </p:nvGrpSpPr>
        <p:grpSpPr>
          <a:xfrm>
            <a:off x="2203762" y="2412691"/>
            <a:ext cx="1502677" cy="1464033"/>
            <a:chOff x="1319181" y="2366552"/>
            <a:chExt cx="1502677" cy="1464033"/>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2366552"/>
              <a:ext cx="746929" cy="456227"/>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3374358"/>
              <a:ext cx="746929" cy="456227"/>
            </a:xfrm>
            <a:prstGeom prst="rect">
              <a:avLst/>
            </a:prstGeom>
          </p:spPr>
        </p:pic>
        <p:cxnSp>
          <p:nvCxnSpPr>
            <p:cNvPr id="8" name="直線コネクタ 7"/>
            <p:cNvCxnSpPr/>
            <p:nvPr/>
          </p:nvCxnSpPr>
          <p:spPr>
            <a:xfrm>
              <a:off x="1613987" y="2525839"/>
              <a:ext cx="0" cy="1007806"/>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1692645" y="2614243"/>
                  <a:ext cx="1129213"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i="1">
                                <a:latin typeface="Cambria Math" panose="02040503050406030204" pitchFamily="18" charset="0"/>
                              </a:rPr>
                              <m:t>𝑡</m:t>
                            </m:r>
                            <m:r>
                              <a:rPr lang="en-US" altLang="ja-JP" sz="2400" i="1">
                                <a:latin typeface="Cambria Math" panose="02040503050406030204" pitchFamily="18" charset="0"/>
                              </a:rPr>
                              <m:t>−2</m:t>
                            </m:r>
                          </m:sub>
                        </m:sSub>
                      </m:oMath>
                    </m:oMathPara>
                  </a14:m>
                  <a:endParaRPr lang="en-US" altLang="ja-JP" sz="2400" dirty="0"/>
                </a:p>
                <a:p>
                  <a:r>
                    <a:rPr kumimoji="1" lang="en-US" altLang="ja-JP" sz="2000" dirty="0" smtClean="0"/>
                    <a:t>(</a:t>
                  </a:r>
                  <a:r>
                    <a:rPr kumimoji="1" lang="ja-JP" altLang="en-US" sz="2000" dirty="0" smtClean="0"/>
                    <a:t>同期度</a:t>
                  </a:r>
                  <a:r>
                    <a:rPr kumimoji="1" lang="en-US" altLang="ja-JP" sz="2000" dirty="0" smtClean="0"/>
                    <a:t>)</a:t>
                  </a:r>
                  <a:endParaRPr kumimoji="1" lang="ja-JP" altLang="en-US" sz="200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692645" y="2614243"/>
                  <a:ext cx="1129213" cy="769441"/>
                </a:xfrm>
                <a:prstGeom prst="rect">
                  <a:avLst/>
                </a:prstGeom>
                <a:blipFill>
                  <a:blip r:embed="rId4"/>
                  <a:stretch>
                    <a:fillRect l="-5946" r="-4865" b="-13386"/>
                  </a:stretch>
                </a:blipFill>
              </p:spPr>
              <p:txBody>
                <a:bodyPr/>
                <a:lstStyle/>
                <a:p>
                  <a:r>
                    <a:rPr lang="ja-JP" altLang="en-US">
                      <a:noFill/>
                    </a:rPr>
                    <a:t> </a:t>
                  </a:r>
                </a:p>
              </p:txBody>
            </p:sp>
          </mc:Fallback>
        </mc:AlternateContent>
      </p:grpSp>
      <p:grpSp>
        <p:nvGrpSpPr>
          <p:cNvPr id="11" name="グループ化 10"/>
          <p:cNvGrpSpPr/>
          <p:nvPr/>
        </p:nvGrpSpPr>
        <p:grpSpPr>
          <a:xfrm>
            <a:off x="3706439" y="2412691"/>
            <a:ext cx="1502677" cy="1464033"/>
            <a:chOff x="1319181" y="2366552"/>
            <a:chExt cx="1502677" cy="1464033"/>
          </a:xfrm>
        </p:grpSpPr>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2366552"/>
              <a:ext cx="746929" cy="456227"/>
            </a:xfrm>
            <a:prstGeom prst="rect">
              <a:avLst/>
            </a:prstGeom>
          </p:spPr>
        </p:pic>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3374358"/>
              <a:ext cx="746929" cy="456227"/>
            </a:xfrm>
            <a:prstGeom prst="rect">
              <a:avLst/>
            </a:prstGeom>
          </p:spPr>
        </p:pic>
        <p:cxnSp>
          <p:nvCxnSpPr>
            <p:cNvPr id="14" name="直線コネクタ 13"/>
            <p:cNvCxnSpPr/>
            <p:nvPr/>
          </p:nvCxnSpPr>
          <p:spPr>
            <a:xfrm>
              <a:off x="1613987" y="2525839"/>
              <a:ext cx="0" cy="1007806"/>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p:cNvSpPr txBox="1"/>
                <p:nvPr/>
              </p:nvSpPr>
              <p:spPr>
                <a:xfrm>
                  <a:off x="1692645" y="2614243"/>
                  <a:ext cx="1129213"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i="1">
                                <a:latin typeface="Cambria Math" panose="02040503050406030204" pitchFamily="18" charset="0"/>
                              </a:rPr>
                              <m:t>𝑡</m:t>
                            </m:r>
                            <m:r>
                              <a:rPr lang="en-US" altLang="ja-JP" sz="2400" i="1">
                                <a:latin typeface="Cambria Math" panose="02040503050406030204" pitchFamily="18" charset="0"/>
                              </a:rPr>
                              <m:t>−1</m:t>
                            </m:r>
                          </m:sub>
                        </m:sSub>
                      </m:oMath>
                    </m:oMathPara>
                  </a14:m>
                  <a:endParaRPr kumimoji="1" lang="en-US" altLang="ja-JP" sz="2000" dirty="0" smtClean="0"/>
                </a:p>
                <a:p>
                  <a:r>
                    <a:rPr kumimoji="1" lang="en-US" altLang="ja-JP" sz="2000" dirty="0" smtClean="0"/>
                    <a:t>(</a:t>
                  </a:r>
                  <a:r>
                    <a:rPr kumimoji="1" lang="ja-JP" altLang="en-US" sz="2000" dirty="0" smtClean="0"/>
                    <a:t>同期度</a:t>
                  </a:r>
                  <a:r>
                    <a:rPr kumimoji="1" lang="en-US" altLang="ja-JP" sz="2000" dirty="0" smtClean="0"/>
                    <a:t>)</a:t>
                  </a:r>
                  <a:endParaRPr kumimoji="1" lang="ja-JP" altLang="en-US" sz="20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1692645" y="2614243"/>
                  <a:ext cx="1129213" cy="769441"/>
                </a:xfrm>
                <a:prstGeom prst="rect">
                  <a:avLst/>
                </a:prstGeom>
                <a:blipFill>
                  <a:blip r:embed="rId5"/>
                  <a:stretch>
                    <a:fillRect l="-5376" r="-4839" b="-13386"/>
                  </a:stretch>
                </a:blipFill>
              </p:spPr>
              <p:txBody>
                <a:bodyPr/>
                <a:lstStyle/>
                <a:p>
                  <a:r>
                    <a:rPr lang="ja-JP" altLang="en-US">
                      <a:noFill/>
                    </a:rPr>
                    <a:t> </a:t>
                  </a:r>
                </a:p>
              </p:txBody>
            </p:sp>
          </mc:Fallback>
        </mc:AlternateContent>
      </p:grpSp>
      <p:grpSp>
        <p:nvGrpSpPr>
          <p:cNvPr id="16" name="グループ化 15"/>
          <p:cNvGrpSpPr/>
          <p:nvPr/>
        </p:nvGrpSpPr>
        <p:grpSpPr>
          <a:xfrm>
            <a:off x="696435" y="2412691"/>
            <a:ext cx="1502677" cy="1464033"/>
            <a:chOff x="1319181" y="2366552"/>
            <a:chExt cx="1502677" cy="1464033"/>
          </a:xfrm>
        </p:grpSpPr>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2366552"/>
              <a:ext cx="746929" cy="456227"/>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3374358"/>
              <a:ext cx="746929" cy="456227"/>
            </a:xfrm>
            <a:prstGeom prst="rect">
              <a:avLst/>
            </a:prstGeom>
          </p:spPr>
        </p:pic>
        <p:cxnSp>
          <p:nvCxnSpPr>
            <p:cNvPr id="19" name="直線コネクタ 18"/>
            <p:cNvCxnSpPr/>
            <p:nvPr/>
          </p:nvCxnSpPr>
          <p:spPr>
            <a:xfrm>
              <a:off x="1613987" y="2525839"/>
              <a:ext cx="0" cy="1007806"/>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p:cNvSpPr txBox="1"/>
                <p:nvPr/>
              </p:nvSpPr>
              <p:spPr>
                <a:xfrm>
                  <a:off x="1692645" y="2614243"/>
                  <a:ext cx="1129213"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−3</m:t>
                            </m:r>
                          </m:sub>
                        </m:sSub>
                      </m:oMath>
                    </m:oMathPara>
                  </a14:m>
                  <a:endParaRPr kumimoji="1" lang="en-US" altLang="ja-JP" sz="2400" dirty="0" smtClean="0"/>
                </a:p>
                <a:p>
                  <a:r>
                    <a:rPr kumimoji="1" lang="en-US" altLang="ja-JP" sz="2000" dirty="0" smtClean="0"/>
                    <a:t>(</a:t>
                  </a:r>
                  <a:r>
                    <a:rPr kumimoji="1" lang="ja-JP" altLang="en-US" sz="2000" dirty="0" smtClean="0"/>
                    <a:t>同期度</a:t>
                  </a:r>
                  <a:r>
                    <a:rPr kumimoji="1" lang="en-US" altLang="ja-JP" sz="2000" dirty="0" smtClean="0"/>
                    <a:t>)</a:t>
                  </a:r>
                  <a:endParaRPr kumimoji="1" lang="ja-JP" altLang="en-US" sz="2000" dirty="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1692645" y="2614243"/>
                  <a:ext cx="1129213" cy="769441"/>
                </a:xfrm>
                <a:prstGeom prst="rect">
                  <a:avLst/>
                </a:prstGeom>
                <a:blipFill>
                  <a:blip r:embed="rId6"/>
                  <a:stretch>
                    <a:fillRect l="-5946" r="-4865" b="-13386"/>
                  </a:stretch>
                </a:blipFill>
              </p:spPr>
              <p:txBody>
                <a:bodyPr/>
                <a:lstStyle/>
                <a:p>
                  <a:r>
                    <a:rPr lang="ja-JP" altLang="en-US">
                      <a:noFill/>
                    </a:rPr>
                    <a:t> </a:t>
                  </a:r>
                </a:p>
              </p:txBody>
            </p:sp>
          </mc:Fallback>
        </mc:AlternateContent>
      </p:grpSp>
      <p:sp>
        <p:nvSpPr>
          <p:cNvPr id="21" name="右矢印 20"/>
          <p:cNvSpPr/>
          <p:nvPr/>
        </p:nvSpPr>
        <p:spPr>
          <a:xfrm>
            <a:off x="5461819" y="2802786"/>
            <a:ext cx="422787" cy="484632"/>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5958963" y="2537270"/>
            <a:ext cx="2556387" cy="1015663"/>
          </a:xfrm>
          <a:prstGeom prst="rect">
            <a:avLst/>
          </a:prstGeom>
          <a:noFill/>
        </p:spPr>
        <p:txBody>
          <a:bodyPr wrap="square" rtlCol="0">
            <a:spAutoFit/>
          </a:bodyPr>
          <a:lstStyle/>
          <a:p>
            <a:pPr algn="ctr"/>
            <a:r>
              <a:rPr kumimoji="1" lang="ja-JP" altLang="en-US" sz="2000" dirty="0" smtClean="0"/>
              <a:t>同じコミュニティ</a:t>
            </a:r>
            <a:endParaRPr kumimoji="1" lang="en-US" altLang="ja-JP" sz="2000" dirty="0" smtClean="0"/>
          </a:p>
          <a:p>
            <a:pPr algn="ctr"/>
            <a:r>
              <a:rPr lang="en-US" altLang="ja-JP" sz="2000" dirty="0" smtClean="0"/>
              <a:t>or </a:t>
            </a:r>
          </a:p>
          <a:p>
            <a:pPr algn="ctr"/>
            <a:r>
              <a:rPr kumimoji="1" lang="ja-JP" altLang="en-US" sz="2000" dirty="0" smtClean="0"/>
              <a:t>同じコミュニティでない</a:t>
            </a:r>
            <a:endParaRPr kumimoji="1" lang="ja-JP" altLang="en-US" sz="2000" dirty="0"/>
          </a:p>
        </p:txBody>
      </p:sp>
      <p:sp>
        <p:nvSpPr>
          <p:cNvPr id="23" name="コンテンツ プレースホルダー 2"/>
          <p:cNvSpPr txBox="1">
            <a:spLocks/>
          </p:cNvSpPr>
          <p:nvPr/>
        </p:nvSpPr>
        <p:spPr>
          <a:xfrm>
            <a:off x="696435" y="4296819"/>
            <a:ext cx="7821117" cy="442330"/>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Font typeface="Arial" charset="0"/>
              <a:buNone/>
            </a:pPr>
            <a:r>
              <a:rPr lang="ja-JP" altLang="en-US" dirty="0" smtClean="0"/>
              <a:t>推定したコミュニティと大きく外れる</a:t>
            </a:r>
            <a:r>
              <a:rPr lang="en-US" altLang="ja-JP" dirty="0" smtClean="0"/>
              <a:t>=&gt;</a:t>
            </a:r>
            <a:r>
              <a:rPr lang="ja-JP" altLang="en-US" dirty="0" smtClean="0"/>
              <a:t>変化点</a:t>
            </a:r>
            <a:r>
              <a:rPr lang="en-US" altLang="ja-JP" dirty="0" smtClean="0"/>
              <a:t>??</a:t>
            </a:r>
            <a:endParaRPr lang="ja-JP" altLang="en-US" dirty="0"/>
          </a:p>
        </p:txBody>
      </p:sp>
      <mc:AlternateContent xmlns:mc="http://schemas.openxmlformats.org/markup-compatibility/2006" xmlns:a14="http://schemas.microsoft.com/office/drawing/2010/main">
        <mc:Choice Requires="a14">
          <p:sp>
            <p:nvSpPr>
              <p:cNvPr id="24" name="正方形/長方形 23"/>
              <p:cNvSpPr/>
              <p:nvPr/>
            </p:nvSpPr>
            <p:spPr>
              <a:xfrm>
                <a:off x="321847" y="5522441"/>
                <a:ext cx="8940140" cy="12854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trike="sngStrike" smtClean="0">
                              <a:latin typeface="Cambria Math" panose="02040503050406030204" pitchFamily="18" charset="0"/>
                            </a:rPr>
                          </m:ctrlPr>
                        </m:sSubPr>
                        <m:e>
                          <m:r>
                            <a:rPr lang="en-US" altLang="ja-JP" sz="2400" b="0" i="1" strike="sngStrike" smtClean="0">
                              <a:latin typeface="Cambria Math" panose="02040503050406030204" pitchFamily="18" charset="0"/>
                            </a:rPr>
                            <m:t>𝑦</m:t>
                          </m:r>
                        </m:e>
                        <m:sub>
                          <m:r>
                            <a:rPr lang="en-US" altLang="ja-JP" sz="2400" b="0" i="1" strike="sngStrike" smtClean="0">
                              <a:latin typeface="Cambria Math" panose="02040503050406030204" pitchFamily="18" charset="0"/>
                            </a:rPr>
                            <m:t>𝑡</m:t>
                          </m:r>
                        </m:sub>
                      </m:sSub>
                      <m:r>
                        <a:rPr lang="en-US" altLang="ja-JP" sz="2400" b="0" i="1" strike="sngStrike" smtClean="0">
                          <a:latin typeface="Cambria Math" panose="02040503050406030204" pitchFamily="18" charset="0"/>
                        </a:rPr>
                        <m:t>=</m:t>
                      </m:r>
                      <m:sSub>
                        <m:sSubPr>
                          <m:ctrlPr>
                            <a:rPr lang="en-US" altLang="ja-JP" sz="2400" i="1" strike="sngStrike">
                              <a:latin typeface="Cambria Math" panose="02040503050406030204" pitchFamily="18" charset="0"/>
                            </a:rPr>
                          </m:ctrlPr>
                        </m:sSubPr>
                        <m:e>
                          <m:sSub>
                            <m:sSubPr>
                              <m:ctrlPr>
                                <a:rPr lang="en-US" altLang="ja-JP" sz="2400" i="1" strike="sngStrike">
                                  <a:latin typeface="Cambria Math" panose="02040503050406030204" pitchFamily="18" charset="0"/>
                                </a:rPr>
                              </m:ctrlPr>
                            </m:sSubPr>
                            <m:e>
                              <m:r>
                                <a:rPr lang="en-US" altLang="ja-JP" sz="2400" b="0" i="1" strike="sngStrike" smtClean="0">
                                  <a:latin typeface="Cambria Math" panose="02040503050406030204" pitchFamily="18" charset="0"/>
                                </a:rPr>
                                <m:t>𝑤</m:t>
                              </m:r>
                            </m:e>
                            <m:sub>
                              <m:r>
                                <a:rPr lang="en-US" altLang="ja-JP" sz="2400" b="0" i="1" strike="sngStrike" smtClean="0">
                                  <a:latin typeface="Cambria Math" panose="02040503050406030204" pitchFamily="18" charset="0"/>
                                </a:rPr>
                                <m:t>1</m:t>
                              </m:r>
                            </m:sub>
                          </m:sSub>
                          <m:r>
                            <a:rPr lang="en-US" altLang="ja-JP" sz="2400" b="0" i="1" strike="sngStrike" smtClean="0">
                              <a:latin typeface="Cambria Math" panose="02040503050406030204" pitchFamily="18" charset="0"/>
                              <a:ea typeface="Cambria Math" panose="02040503050406030204" pitchFamily="18" charset="0"/>
                            </a:rPr>
                            <m:t>×</m:t>
                          </m:r>
                          <m:r>
                            <a:rPr lang="en-US" altLang="ja-JP" sz="2400" i="1" strike="sngStrike">
                              <a:latin typeface="Cambria Math" panose="02040503050406030204" pitchFamily="18" charset="0"/>
                            </a:rPr>
                            <m:t>𝑥</m:t>
                          </m:r>
                        </m:e>
                        <m:sub>
                          <m:r>
                            <a:rPr lang="en-US" altLang="ja-JP" sz="2400" i="1" strike="sngStrike">
                              <a:latin typeface="Cambria Math" panose="02040503050406030204" pitchFamily="18" charset="0"/>
                            </a:rPr>
                            <m:t>𝑡</m:t>
                          </m:r>
                          <m:r>
                            <a:rPr lang="en-US" altLang="ja-JP" sz="2400" i="1" strike="sngStrike">
                              <a:latin typeface="Cambria Math" panose="02040503050406030204" pitchFamily="18" charset="0"/>
                            </a:rPr>
                            <m:t>−1</m:t>
                          </m:r>
                        </m:sub>
                      </m:sSub>
                      <m:r>
                        <a:rPr lang="en-US" altLang="ja-JP" sz="2400" b="0" i="1" strike="sngStrike" smtClean="0">
                          <a:latin typeface="Cambria Math" panose="02040503050406030204" pitchFamily="18" charset="0"/>
                        </a:rPr>
                        <m:t>+</m:t>
                      </m:r>
                      <m:sSub>
                        <m:sSubPr>
                          <m:ctrlPr>
                            <a:rPr lang="en-US" altLang="ja-JP" sz="2400" i="1" strike="sngStrike">
                              <a:latin typeface="Cambria Math" panose="02040503050406030204" pitchFamily="18" charset="0"/>
                            </a:rPr>
                          </m:ctrlPr>
                        </m:sSubPr>
                        <m:e>
                          <m:sSub>
                            <m:sSubPr>
                              <m:ctrlPr>
                                <a:rPr lang="en-US" altLang="ja-JP" sz="2400" i="1" strike="sngStrike">
                                  <a:latin typeface="Cambria Math" panose="02040503050406030204" pitchFamily="18" charset="0"/>
                                </a:rPr>
                              </m:ctrlPr>
                            </m:sSubPr>
                            <m:e>
                              <m:r>
                                <a:rPr lang="en-US" altLang="ja-JP" sz="2400" b="0" i="1" strike="sngStrike" smtClean="0">
                                  <a:latin typeface="Cambria Math" panose="02040503050406030204" pitchFamily="18" charset="0"/>
                                </a:rPr>
                                <m:t>𝑤</m:t>
                              </m:r>
                            </m:e>
                            <m:sub>
                              <m:r>
                                <a:rPr lang="en-US" altLang="ja-JP" sz="2400" b="0" i="1" strike="sngStrike" smtClean="0">
                                  <a:latin typeface="Cambria Math" panose="02040503050406030204" pitchFamily="18" charset="0"/>
                                </a:rPr>
                                <m:t>2</m:t>
                              </m:r>
                            </m:sub>
                          </m:sSub>
                          <m:r>
                            <a:rPr lang="en-US" altLang="ja-JP" sz="2400" i="1" strike="sngStrike">
                              <a:latin typeface="Cambria Math" panose="02040503050406030204" pitchFamily="18" charset="0"/>
                              <a:ea typeface="Cambria Math" panose="02040503050406030204" pitchFamily="18" charset="0"/>
                            </a:rPr>
                            <m:t>×</m:t>
                          </m:r>
                          <m:r>
                            <a:rPr lang="en-US" altLang="ja-JP" sz="2400" i="1" strike="sngStrike">
                              <a:latin typeface="Cambria Math" panose="02040503050406030204" pitchFamily="18" charset="0"/>
                            </a:rPr>
                            <m:t>𝑥</m:t>
                          </m:r>
                        </m:e>
                        <m:sub>
                          <m:r>
                            <a:rPr lang="en-US" altLang="ja-JP" sz="2400" i="1" strike="sngStrike">
                              <a:latin typeface="Cambria Math" panose="02040503050406030204" pitchFamily="18" charset="0"/>
                            </a:rPr>
                            <m:t>𝑡</m:t>
                          </m:r>
                          <m:r>
                            <a:rPr lang="en-US" altLang="ja-JP" sz="2400" i="1" strike="sngStrike">
                              <a:latin typeface="Cambria Math" panose="02040503050406030204" pitchFamily="18" charset="0"/>
                            </a:rPr>
                            <m:t>−2</m:t>
                          </m:r>
                        </m:sub>
                      </m:sSub>
                      <m:r>
                        <a:rPr lang="en-US" altLang="ja-JP" sz="2400" b="0" i="1" strike="sngStrike" smtClean="0">
                          <a:latin typeface="Cambria Math" panose="02040503050406030204" pitchFamily="18" charset="0"/>
                        </a:rPr>
                        <m:t>+</m:t>
                      </m:r>
                      <m:sSub>
                        <m:sSubPr>
                          <m:ctrlPr>
                            <a:rPr lang="en-US" altLang="ja-JP" sz="2400" i="1" strike="sngStrike">
                              <a:latin typeface="Cambria Math" panose="02040503050406030204" pitchFamily="18" charset="0"/>
                            </a:rPr>
                          </m:ctrlPr>
                        </m:sSubPr>
                        <m:e>
                          <m:sSub>
                            <m:sSubPr>
                              <m:ctrlPr>
                                <a:rPr lang="en-US" altLang="ja-JP" sz="2400" i="1" strike="sngStrike">
                                  <a:latin typeface="Cambria Math" panose="02040503050406030204" pitchFamily="18" charset="0"/>
                                </a:rPr>
                              </m:ctrlPr>
                            </m:sSubPr>
                            <m:e>
                              <m:r>
                                <a:rPr lang="en-US" altLang="ja-JP" sz="2400" b="0" i="1" strike="sngStrike" smtClean="0">
                                  <a:latin typeface="Cambria Math" panose="02040503050406030204" pitchFamily="18" charset="0"/>
                                </a:rPr>
                                <m:t>𝑤</m:t>
                              </m:r>
                            </m:e>
                            <m:sub>
                              <m:r>
                                <a:rPr lang="en-US" altLang="ja-JP" sz="2400" b="0" i="1" strike="sngStrike" smtClean="0">
                                  <a:latin typeface="Cambria Math" panose="02040503050406030204" pitchFamily="18" charset="0"/>
                                </a:rPr>
                                <m:t>3</m:t>
                              </m:r>
                            </m:sub>
                          </m:sSub>
                          <m:r>
                            <a:rPr lang="en-US" altLang="ja-JP" sz="2400" i="1" strike="sngStrike">
                              <a:latin typeface="Cambria Math" panose="02040503050406030204" pitchFamily="18" charset="0"/>
                              <a:ea typeface="Cambria Math" panose="02040503050406030204" pitchFamily="18" charset="0"/>
                            </a:rPr>
                            <m:t>×</m:t>
                          </m:r>
                          <m:r>
                            <a:rPr lang="en-US" altLang="ja-JP" sz="2400" i="1" strike="sngStrike">
                              <a:latin typeface="Cambria Math" panose="02040503050406030204" pitchFamily="18" charset="0"/>
                            </a:rPr>
                            <m:t>𝑥</m:t>
                          </m:r>
                        </m:e>
                        <m:sub>
                          <m:r>
                            <a:rPr lang="en-US" altLang="ja-JP" sz="2400" i="1" strike="sngStrike">
                              <a:latin typeface="Cambria Math" panose="02040503050406030204" pitchFamily="18" charset="0"/>
                            </a:rPr>
                            <m:t>𝑡</m:t>
                          </m:r>
                          <m:r>
                            <a:rPr lang="en-US" altLang="ja-JP" sz="2400" i="1" strike="sngStrike">
                              <a:latin typeface="Cambria Math" panose="02040503050406030204" pitchFamily="18" charset="0"/>
                            </a:rPr>
                            <m:t>−3</m:t>
                          </m:r>
                        </m:sub>
                      </m:sSub>
                      <m:r>
                        <a:rPr lang="en-US" altLang="ja-JP" sz="2400" b="0" i="1" strike="sngStrike" smtClean="0">
                          <a:latin typeface="Cambria Math" panose="02040503050406030204" pitchFamily="18" charset="0"/>
                        </a:rPr>
                        <m:t>+</m:t>
                      </m:r>
                      <m:sSub>
                        <m:sSubPr>
                          <m:ctrlPr>
                            <a:rPr lang="en-US" altLang="ja-JP" sz="2400" i="1" strike="sngStrike">
                              <a:latin typeface="Cambria Math" panose="02040503050406030204" pitchFamily="18" charset="0"/>
                            </a:rPr>
                          </m:ctrlPr>
                        </m:sSubPr>
                        <m:e>
                          <m:sSub>
                            <m:sSubPr>
                              <m:ctrlPr>
                                <a:rPr lang="en-US" altLang="ja-JP" sz="2400" i="1" strike="sngStrike">
                                  <a:latin typeface="Cambria Math" panose="02040503050406030204" pitchFamily="18" charset="0"/>
                                </a:rPr>
                              </m:ctrlPr>
                            </m:sSubPr>
                            <m:e>
                              <m:r>
                                <a:rPr lang="en-US" altLang="ja-JP" sz="2400" b="0" i="1" strike="sngStrike" smtClean="0">
                                  <a:latin typeface="Cambria Math" panose="02040503050406030204" pitchFamily="18" charset="0"/>
                                </a:rPr>
                                <m:t>𝑤</m:t>
                              </m:r>
                            </m:e>
                            <m:sub>
                              <m:r>
                                <a:rPr lang="en-US" altLang="ja-JP" sz="2400" b="0" i="1" strike="sngStrike" smtClean="0">
                                  <a:latin typeface="Cambria Math" panose="02040503050406030204" pitchFamily="18" charset="0"/>
                                </a:rPr>
                                <m:t>4</m:t>
                              </m:r>
                            </m:sub>
                          </m:sSub>
                          <m:r>
                            <a:rPr lang="en-US" altLang="ja-JP" sz="2400" i="1" strike="sngStrike">
                              <a:latin typeface="Cambria Math" panose="02040503050406030204" pitchFamily="18" charset="0"/>
                              <a:ea typeface="Cambria Math" panose="02040503050406030204" pitchFamily="18" charset="0"/>
                            </a:rPr>
                            <m:t>×</m:t>
                          </m:r>
                          <m:r>
                            <a:rPr lang="en-US" altLang="ja-JP" sz="2400" i="1" strike="sngStrike">
                              <a:latin typeface="Cambria Math" panose="02040503050406030204" pitchFamily="18" charset="0"/>
                            </a:rPr>
                            <m:t>𝑥</m:t>
                          </m:r>
                        </m:e>
                        <m:sub>
                          <m:r>
                            <a:rPr lang="en-US" altLang="ja-JP" sz="2400" i="1" strike="sngStrike">
                              <a:latin typeface="Cambria Math" panose="02040503050406030204" pitchFamily="18" charset="0"/>
                            </a:rPr>
                            <m:t>𝑡</m:t>
                          </m:r>
                          <m:r>
                            <a:rPr lang="en-US" altLang="ja-JP" sz="2400" i="1" strike="sngStrike">
                              <a:latin typeface="Cambria Math" panose="02040503050406030204" pitchFamily="18" charset="0"/>
                            </a:rPr>
                            <m:t>−4</m:t>
                          </m:r>
                        </m:sub>
                      </m:sSub>
                      <m:r>
                        <a:rPr lang="en-US" altLang="ja-JP" sz="2400" b="0" i="1" strike="sngStrike" smtClean="0">
                          <a:latin typeface="Cambria Math" panose="02040503050406030204" pitchFamily="18" charset="0"/>
                        </a:rPr>
                        <m:t>+</m:t>
                      </m:r>
                      <m:sSub>
                        <m:sSubPr>
                          <m:ctrlPr>
                            <a:rPr lang="en-US" altLang="ja-JP" sz="2400" i="1" strike="sngStrike">
                              <a:latin typeface="Cambria Math" panose="02040503050406030204" pitchFamily="18" charset="0"/>
                            </a:rPr>
                          </m:ctrlPr>
                        </m:sSubPr>
                        <m:e>
                          <m:sSub>
                            <m:sSubPr>
                              <m:ctrlPr>
                                <a:rPr lang="en-US" altLang="ja-JP" sz="2400" i="1" strike="sngStrike">
                                  <a:latin typeface="Cambria Math" panose="02040503050406030204" pitchFamily="18" charset="0"/>
                                </a:rPr>
                              </m:ctrlPr>
                            </m:sSubPr>
                            <m:e>
                              <m:r>
                                <a:rPr lang="en-US" altLang="ja-JP" sz="2400" b="0" i="1" strike="sngStrike" smtClean="0">
                                  <a:latin typeface="Cambria Math" panose="02040503050406030204" pitchFamily="18" charset="0"/>
                                </a:rPr>
                                <m:t>𝑤</m:t>
                              </m:r>
                            </m:e>
                            <m:sub>
                              <m:r>
                                <a:rPr lang="en-US" altLang="ja-JP" sz="2400" b="0" i="1" strike="sngStrike" smtClean="0">
                                  <a:latin typeface="Cambria Math" panose="02040503050406030204" pitchFamily="18" charset="0"/>
                                </a:rPr>
                                <m:t>5</m:t>
                              </m:r>
                            </m:sub>
                          </m:sSub>
                          <m:r>
                            <a:rPr lang="en-US" altLang="ja-JP" sz="2400" i="1" strike="sngStrike">
                              <a:latin typeface="Cambria Math" panose="02040503050406030204" pitchFamily="18" charset="0"/>
                              <a:ea typeface="Cambria Math" panose="02040503050406030204" pitchFamily="18" charset="0"/>
                            </a:rPr>
                            <m:t>×</m:t>
                          </m:r>
                          <m:r>
                            <a:rPr lang="en-US" altLang="ja-JP" sz="2400" i="1" strike="sngStrike">
                              <a:latin typeface="Cambria Math" panose="02040503050406030204" pitchFamily="18" charset="0"/>
                            </a:rPr>
                            <m:t>𝑥</m:t>
                          </m:r>
                        </m:e>
                        <m:sub>
                          <m:r>
                            <a:rPr lang="en-US" altLang="ja-JP" sz="2400" i="1" strike="sngStrike">
                              <a:latin typeface="Cambria Math" panose="02040503050406030204" pitchFamily="18" charset="0"/>
                            </a:rPr>
                            <m:t>𝑡</m:t>
                          </m:r>
                          <m:r>
                            <a:rPr lang="en-US" altLang="ja-JP" sz="2400" i="1" strike="sngStrike">
                              <a:latin typeface="Cambria Math" panose="02040503050406030204" pitchFamily="18" charset="0"/>
                            </a:rPr>
                            <m:t>−5</m:t>
                          </m:r>
                        </m:sub>
                      </m:sSub>
                    </m:oMath>
                  </m:oMathPara>
                </a14:m>
                <a:endParaRPr lang="en-US" altLang="ja-JP" sz="2400" strike="sngStrike" dirty="0" smtClean="0"/>
              </a:p>
              <a:p>
                <a:r>
                  <a:rPr lang="en-US" altLang="ja-JP" sz="2400" dirty="0" smtClean="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𝑦</m:t>
                        </m:r>
                      </m:e>
                      <m:sub>
                        <m:r>
                          <a:rPr lang="en-US" altLang="ja-JP" sz="2400" i="1">
                            <a:latin typeface="Cambria Math" panose="02040503050406030204" pitchFamily="18" charset="0"/>
                          </a:rPr>
                          <m:t>𝑡</m:t>
                        </m:r>
                      </m:sub>
                    </m:sSub>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r>
                              <a:rPr lang="ja-JP" altLang="en-US" sz="2400" i="1">
                                <a:latin typeface="Cambria Math" panose="02040503050406030204" pitchFamily="18" charset="0"/>
                              </a:rPr>
                              <m:t>同一</m:t>
                            </m:r>
                            <m:r>
                              <a:rPr lang="ja-JP" altLang="en-US" sz="2400" i="1" smtClean="0">
                                <a:latin typeface="Cambria Math" panose="02040503050406030204" pitchFamily="18" charset="0"/>
                              </a:rPr>
                              <m:t>コミュニティ</m:t>
                            </m:r>
                            <m:r>
                              <a:rPr lang="ja-JP" altLang="en-US" sz="2400" i="1">
                                <a:latin typeface="Cambria Math" panose="02040503050406030204" pitchFamily="18" charset="0"/>
                              </a:rPr>
                              <m:t>である</m:t>
                            </m:r>
                          </m:e>
                          <m:e>
                            <m:r>
                              <a:rPr lang="en-US" altLang="ja-JP" sz="2400" b="0" i="1" smtClean="0">
                                <a:latin typeface="Cambria Math" panose="02040503050406030204" pitchFamily="18" charset="0"/>
                              </a:rPr>
                              <m:t>0: </m:t>
                            </m:r>
                            <m:r>
                              <a:rPr lang="ja-JP" altLang="en-US" sz="2400" i="1">
                                <a:latin typeface="Cambria Math" panose="02040503050406030204" pitchFamily="18" charset="0"/>
                              </a:rPr>
                              <m:t>同一コミュニティ</m:t>
                            </m:r>
                            <m:r>
                              <a:rPr lang="ja-JP" altLang="en-US" sz="2400" i="1" smtClean="0">
                                <a:latin typeface="Cambria Math" panose="02040503050406030204" pitchFamily="18" charset="0"/>
                              </a:rPr>
                              <m:t>でない</m:t>
                            </m:r>
                          </m:e>
                        </m:eqArr>
                      </m:e>
                    </m:d>
                  </m:oMath>
                </a14:m>
                <a:endParaRPr lang="ja-JP" altLang="en-US" sz="24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21847" y="5522441"/>
                <a:ext cx="8940140" cy="1285480"/>
              </a:xfrm>
              <a:prstGeom prst="rect">
                <a:avLst/>
              </a:prstGeom>
              <a:blipFill>
                <a:blip r:embed="rId7"/>
                <a:stretch>
                  <a:fillRect/>
                </a:stretch>
              </a:blipFill>
            </p:spPr>
            <p:txBody>
              <a:bodyPr/>
              <a:lstStyle/>
              <a:p>
                <a:r>
                  <a:rPr lang="ja-JP" altLang="en-US">
                    <a:noFill/>
                  </a:rPr>
                  <a:t> </a:t>
                </a:r>
              </a:p>
            </p:txBody>
          </p:sp>
        </mc:Fallback>
      </mc:AlternateContent>
      <p:sp>
        <p:nvSpPr>
          <p:cNvPr id="25" name="コンテンツ プレースホルダー 2"/>
          <p:cNvSpPr txBox="1">
            <a:spLocks/>
          </p:cNvSpPr>
          <p:nvPr/>
        </p:nvSpPr>
        <p:spPr>
          <a:xfrm>
            <a:off x="321847" y="5053680"/>
            <a:ext cx="7821117" cy="442330"/>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Font typeface="Arial" charset="0"/>
              <a:buNone/>
            </a:pPr>
            <a:r>
              <a:rPr lang="ja-JP" altLang="en-US" u="sng" dirty="0" smtClean="0"/>
              <a:t>予測</a:t>
            </a:r>
            <a:r>
              <a:rPr lang="ja-JP" altLang="en-US" u="sng" dirty="0"/>
              <a:t>モデル</a:t>
            </a:r>
          </a:p>
        </p:txBody>
      </p:sp>
    </p:spTree>
    <p:extLst>
      <p:ext uri="{BB962C8B-B14F-4D97-AF65-F5344CB8AC3E}">
        <p14:creationId xmlns:p14="http://schemas.microsoft.com/office/powerpoint/2010/main" val="31169751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コミュニティ予測の検証実験</a:t>
            </a:r>
            <a:endParaRPr kumimoji="1" lang="ja-JP" altLang="en-US" dirty="0"/>
          </a:p>
        </p:txBody>
      </p:sp>
      <p:sp>
        <p:nvSpPr>
          <p:cNvPr id="3" name="コンテンツ プレースホルダー 2"/>
          <p:cNvSpPr>
            <a:spLocks noGrp="1"/>
          </p:cNvSpPr>
          <p:nvPr>
            <p:ph idx="1"/>
          </p:nvPr>
        </p:nvSpPr>
        <p:spPr>
          <a:xfrm>
            <a:off x="732946" y="1422520"/>
            <a:ext cx="7953853" cy="3326461"/>
          </a:xfrm>
        </p:spPr>
        <p:txBody>
          <a:bodyPr/>
          <a:lstStyle/>
          <a:p>
            <a:pPr marL="0" indent="0">
              <a:buNone/>
            </a:pPr>
            <a:r>
              <a:rPr lang="en-US" altLang="ja-JP" dirty="0" smtClean="0"/>
              <a:t>2</a:t>
            </a:r>
            <a:r>
              <a:rPr lang="ja-JP" altLang="en-US" dirty="0" smtClean="0"/>
              <a:t>頭の過去離散時間</a:t>
            </a:r>
            <a:r>
              <a:rPr lang="en-US" altLang="ja-JP" dirty="0" smtClean="0"/>
              <a:t>5</a:t>
            </a:r>
            <a:r>
              <a:rPr lang="ja-JP" altLang="en-US" dirty="0" smtClean="0"/>
              <a:t>個分の同期度から、現在時間において</a:t>
            </a:r>
            <a:r>
              <a:rPr lang="en-US" altLang="ja-JP" dirty="0" smtClean="0"/>
              <a:t>2</a:t>
            </a:r>
            <a:r>
              <a:rPr lang="ja-JP" altLang="en-US" dirty="0" smtClean="0"/>
              <a:t>頭が同一のコミュニティに含まれるかどうかを予測する</a:t>
            </a:r>
            <a:endParaRPr lang="en-US" altLang="ja-JP" dirty="0" smtClean="0"/>
          </a:p>
          <a:p>
            <a:pPr marL="0" indent="0">
              <a:buNone/>
            </a:pPr>
            <a:endParaRPr lang="en-US" altLang="ja-JP" sz="2000" dirty="0" smtClean="0"/>
          </a:p>
          <a:p>
            <a:r>
              <a:rPr lang="ja-JP" altLang="en-US" sz="2000" dirty="0" smtClean="0"/>
              <a:t>トレーニングデータ</a:t>
            </a:r>
            <a:r>
              <a:rPr kumimoji="1" lang="ja-JP" altLang="en-US" sz="2000" dirty="0" smtClean="0"/>
              <a:t>数</a:t>
            </a:r>
            <a:r>
              <a:rPr kumimoji="1" lang="en-US" altLang="ja-JP" sz="2000" dirty="0" smtClean="0"/>
              <a:t>: </a:t>
            </a:r>
            <a:r>
              <a:rPr kumimoji="1" lang="ja-JP" altLang="en-US" sz="2000" dirty="0" smtClean="0"/>
              <a:t>約</a:t>
            </a:r>
            <a:r>
              <a:rPr kumimoji="1" lang="en-US" altLang="ja-JP" sz="2000" dirty="0" smtClean="0"/>
              <a:t>44000 (1</a:t>
            </a:r>
            <a:r>
              <a:rPr kumimoji="1" lang="ja-JP" altLang="en-US" sz="2000" dirty="0" smtClean="0"/>
              <a:t>日分全頭分</a:t>
            </a:r>
            <a:r>
              <a:rPr kumimoji="1" lang="en-US" altLang="ja-JP" sz="2000" dirty="0" smtClean="0"/>
              <a:t>)</a:t>
            </a:r>
          </a:p>
          <a:p>
            <a:r>
              <a:rPr lang="en-US" altLang="ja-JP" sz="2000" dirty="0" err="1" smtClean="0"/>
              <a:t>Scikit</a:t>
            </a:r>
            <a:r>
              <a:rPr lang="en-US" altLang="ja-JP" sz="2000" dirty="0" smtClean="0"/>
              <a:t>-learn</a:t>
            </a:r>
            <a:r>
              <a:rPr lang="ja-JP" altLang="en-US" sz="2000" dirty="0" smtClean="0"/>
              <a:t>の</a:t>
            </a:r>
            <a:r>
              <a:rPr lang="en-US" altLang="ja-JP" sz="2000" dirty="0" err="1" smtClean="0"/>
              <a:t>MLPClassifier</a:t>
            </a:r>
            <a:r>
              <a:rPr lang="ja-JP" altLang="en-US" sz="2000" dirty="0" smtClean="0"/>
              <a:t>を使用（ニューラルネットワーク）</a:t>
            </a:r>
            <a:endParaRPr lang="en-US" altLang="ja-JP" sz="2000" dirty="0"/>
          </a:p>
          <a:p>
            <a:r>
              <a:rPr kumimoji="1" lang="ja-JP" altLang="en-US" sz="2000" dirty="0" smtClean="0"/>
              <a:t>パラメータ探索結果 </a:t>
            </a:r>
            <a:r>
              <a:rPr lang="en-US" altLang="ja-JP" sz="2000" dirty="0" smtClean="0"/>
              <a:t>{activation=‘</a:t>
            </a:r>
            <a:r>
              <a:rPr lang="en-US" altLang="ja-JP" sz="2000" dirty="0" err="1" smtClean="0"/>
              <a:t>tanh</a:t>
            </a:r>
            <a:r>
              <a:rPr lang="en-US" altLang="ja-JP" sz="2000" dirty="0" smtClean="0"/>
              <a:t>’, alpha=1e-05,</a:t>
            </a:r>
            <a:r>
              <a:rPr lang="ja-JP" altLang="en-US" sz="2000" dirty="0" smtClean="0"/>
              <a:t>　</a:t>
            </a:r>
            <a:r>
              <a:rPr lang="en-US" altLang="ja-JP" sz="2000" dirty="0" err="1" smtClean="0"/>
              <a:t>hidden_layer_sizes</a:t>
            </a:r>
            <a:r>
              <a:rPr lang="en-US" altLang="ja-JP" sz="2000" dirty="0"/>
              <a:t>=(10, 10</a:t>
            </a:r>
            <a:r>
              <a:rPr lang="en-US" altLang="ja-JP" sz="2000" dirty="0" smtClean="0"/>
              <a:t>),</a:t>
            </a:r>
            <a:r>
              <a:rPr lang="ja-JP" altLang="en-US" sz="2000" dirty="0"/>
              <a:t> </a:t>
            </a:r>
            <a:r>
              <a:rPr lang="en-US" altLang="ja-JP" sz="2000" dirty="0" err="1" smtClean="0"/>
              <a:t>learning_rate_init</a:t>
            </a:r>
            <a:r>
              <a:rPr lang="en-US" altLang="ja-JP" sz="2000" dirty="0" smtClean="0"/>
              <a:t>=1e-07, solver</a:t>
            </a:r>
            <a:r>
              <a:rPr lang="en-US" altLang="ja-JP" sz="2000" dirty="0"/>
              <a:t>='</a:t>
            </a:r>
            <a:r>
              <a:rPr lang="en-US" altLang="ja-JP" sz="2000" dirty="0" err="1"/>
              <a:t>lbfgs</a:t>
            </a:r>
            <a:r>
              <a:rPr lang="en-US" altLang="ja-JP" sz="2000" dirty="0" smtClean="0"/>
              <a:t>')}</a:t>
            </a:r>
          </a:p>
          <a:p>
            <a:r>
              <a:rPr kumimoji="1" lang="ja-JP" altLang="en-US" sz="2000" dirty="0" smtClean="0"/>
              <a:t>翌日のコミュニティ履歴を用いてテストする</a:t>
            </a:r>
            <a:endParaRPr kumimoji="1" lang="en-US" altLang="ja-JP" sz="2000" dirty="0" smtClean="0"/>
          </a:p>
          <a:p>
            <a:pPr marL="0" indent="0">
              <a:lnSpc>
                <a:spcPct val="150000"/>
              </a:lnSpc>
              <a:buNone/>
            </a:pPr>
            <a:r>
              <a:rPr lang="ja-JP" altLang="en-US" sz="2000" u="sng" dirty="0" smtClean="0"/>
              <a:t>テスト</a:t>
            </a:r>
            <a:r>
              <a:rPr lang="ja-JP" altLang="en-US" sz="2000" u="sng" dirty="0"/>
              <a:t>結果</a:t>
            </a:r>
            <a:endParaRPr kumimoji="1" lang="en-US" altLang="ja-JP" sz="2000"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26</a:t>
            </a:fld>
            <a:endParaRPr kumimoji="1" lang="ja-JP" altLang="en-US"/>
          </a:p>
        </p:txBody>
      </p:sp>
      <mc:AlternateContent xmlns:mc="http://schemas.openxmlformats.org/markup-compatibility/2006" xmlns:a14="http://schemas.microsoft.com/office/drawing/2010/main">
        <mc:Choice Requires="a14">
          <p:sp>
            <p:nvSpPr>
              <p:cNvPr id="6" name="正方形/長方形 5"/>
              <p:cNvSpPr/>
              <p:nvPr/>
            </p:nvSpPr>
            <p:spPr>
              <a:xfrm>
                <a:off x="2495518" y="4884884"/>
                <a:ext cx="12586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ja-JP" sz="2000">
                          <a:latin typeface="Cambria Math" panose="02040503050406030204" pitchFamily="18" charset="0"/>
                        </a:rPr>
                        <m:t>Accuracy</m:t>
                      </m:r>
                    </m:oMath>
                  </m:oMathPara>
                </a14:m>
                <a:endParaRPr lang="ja-JP" altLang="en-US" sz="20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2495518" y="4884884"/>
                <a:ext cx="1258678" cy="400110"/>
              </a:xfrm>
              <a:prstGeom prst="rect">
                <a:avLst/>
              </a:prstGeom>
              <a:blipFill>
                <a:blip r:embed="rId2"/>
                <a:stretch>
                  <a:fillRect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2649407" y="5254216"/>
                <a:ext cx="91563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ja-JP" sz="2000">
                          <a:latin typeface="Cambria Math" panose="02040503050406030204" pitchFamily="18" charset="0"/>
                        </a:rPr>
                        <m:t>Recall</m:t>
                      </m:r>
                    </m:oMath>
                  </m:oMathPara>
                </a14:m>
                <a:endParaRPr lang="ja-JP" altLang="en-US" sz="20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2649407" y="5254216"/>
                <a:ext cx="915635"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2511883" y="5615045"/>
                <a:ext cx="1276311"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nor/>
                        </m:rPr>
                        <a:rPr lang="en-US" altLang="ja-JP" sz="2000">
                          <a:latin typeface="Cambria Math" panose="02040503050406030204" pitchFamily="18" charset="0"/>
                        </a:rPr>
                        <m:t>Precision</m:t>
                      </m:r>
                    </m:oMath>
                  </m:oMathPara>
                </a14:m>
                <a:endParaRPr lang="ja-JP" altLang="en-US" sz="20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2511883" y="5615045"/>
                <a:ext cx="1276311" cy="40011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2825269" y="5974462"/>
                <a:ext cx="649537"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nor/>
                        </m:rPr>
                        <a:rPr lang="en-US" altLang="ja-JP" sz="2000">
                          <a:latin typeface="Cambria Math" panose="02040503050406030204" pitchFamily="18" charset="0"/>
                        </a:rPr>
                        <m:t>F</m:t>
                      </m:r>
                      <m:r>
                        <a:rPr lang="ja-JP" altLang="en-US" sz="2000" i="1">
                          <a:latin typeface="Cambria Math" panose="02040503050406030204" pitchFamily="18" charset="0"/>
                        </a:rPr>
                        <m:t>値</m:t>
                      </m:r>
                    </m:oMath>
                  </m:oMathPara>
                </a14:m>
                <a:endParaRPr lang="ja-JP" altLang="en-US" sz="20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2825269" y="5974462"/>
                <a:ext cx="649537" cy="400110"/>
              </a:xfrm>
              <a:prstGeom prst="rect">
                <a:avLst/>
              </a:prstGeom>
              <a:blipFill>
                <a:blip r:embed="rId5"/>
                <a:stretch>
                  <a:fillRect b="-10606"/>
                </a:stretch>
              </a:blipFill>
            </p:spPr>
            <p:txBody>
              <a:bodyPr/>
              <a:lstStyle/>
              <a:p>
                <a:r>
                  <a:rPr lang="ja-JP" altLang="en-US">
                    <a:noFill/>
                  </a:rPr>
                  <a:t> </a:t>
                </a:r>
              </a:p>
            </p:txBody>
          </p:sp>
        </mc:Fallback>
      </mc:AlternateContent>
      <p:sp>
        <p:nvSpPr>
          <p:cNvPr id="10" name="テキスト ボックス 9"/>
          <p:cNvSpPr txBox="1"/>
          <p:nvPr/>
        </p:nvSpPr>
        <p:spPr>
          <a:xfrm>
            <a:off x="5200354" y="5263611"/>
            <a:ext cx="756138" cy="400110"/>
          </a:xfrm>
          <a:prstGeom prst="rect">
            <a:avLst/>
          </a:prstGeom>
          <a:noFill/>
        </p:spPr>
        <p:txBody>
          <a:bodyPr wrap="square" rtlCol="0">
            <a:spAutoFit/>
          </a:bodyPr>
          <a:lstStyle/>
          <a:p>
            <a:pPr algn="ctr"/>
            <a:r>
              <a:rPr kumimoji="1" lang="en-US" altLang="ja-JP" sz="2000" dirty="0" smtClean="0"/>
              <a:t>0.81</a:t>
            </a:r>
            <a:endParaRPr kumimoji="1" lang="ja-JP" altLang="en-US" sz="2000" dirty="0"/>
          </a:p>
        </p:txBody>
      </p:sp>
      <p:sp>
        <p:nvSpPr>
          <p:cNvPr id="11" name="テキスト ボックス 10"/>
          <p:cNvSpPr txBox="1"/>
          <p:nvPr/>
        </p:nvSpPr>
        <p:spPr>
          <a:xfrm>
            <a:off x="5200354" y="5637915"/>
            <a:ext cx="756138" cy="400110"/>
          </a:xfrm>
          <a:prstGeom prst="rect">
            <a:avLst/>
          </a:prstGeom>
          <a:noFill/>
        </p:spPr>
        <p:txBody>
          <a:bodyPr wrap="square" rtlCol="0">
            <a:spAutoFit/>
          </a:bodyPr>
          <a:lstStyle/>
          <a:p>
            <a:pPr algn="ctr"/>
            <a:r>
              <a:rPr kumimoji="1" lang="en-US" altLang="ja-JP" sz="2000" dirty="0" smtClean="0"/>
              <a:t>0.76</a:t>
            </a:r>
            <a:endParaRPr kumimoji="1" lang="ja-JP" altLang="en-US" sz="2000" dirty="0"/>
          </a:p>
        </p:txBody>
      </p:sp>
      <p:sp>
        <p:nvSpPr>
          <p:cNvPr id="12" name="テキスト ボックス 11"/>
          <p:cNvSpPr txBox="1"/>
          <p:nvPr/>
        </p:nvSpPr>
        <p:spPr>
          <a:xfrm>
            <a:off x="5200354" y="5970605"/>
            <a:ext cx="756138" cy="400110"/>
          </a:xfrm>
          <a:prstGeom prst="rect">
            <a:avLst/>
          </a:prstGeom>
          <a:noFill/>
        </p:spPr>
        <p:txBody>
          <a:bodyPr wrap="square" rtlCol="0">
            <a:spAutoFit/>
          </a:bodyPr>
          <a:lstStyle/>
          <a:p>
            <a:pPr algn="ctr"/>
            <a:r>
              <a:rPr lang="en-US" altLang="ja-JP" sz="2000" dirty="0" smtClean="0"/>
              <a:t>0.79</a:t>
            </a:r>
            <a:endParaRPr kumimoji="1" lang="ja-JP" altLang="en-US" sz="2000" dirty="0"/>
          </a:p>
        </p:txBody>
      </p:sp>
      <p:sp>
        <p:nvSpPr>
          <p:cNvPr id="13" name="テキスト ボックス 12"/>
          <p:cNvSpPr txBox="1"/>
          <p:nvPr/>
        </p:nvSpPr>
        <p:spPr>
          <a:xfrm>
            <a:off x="5200354" y="4883229"/>
            <a:ext cx="756138" cy="400110"/>
          </a:xfrm>
          <a:prstGeom prst="rect">
            <a:avLst/>
          </a:prstGeom>
          <a:noFill/>
        </p:spPr>
        <p:txBody>
          <a:bodyPr wrap="square" rtlCol="0">
            <a:spAutoFit/>
          </a:bodyPr>
          <a:lstStyle/>
          <a:p>
            <a:pPr algn="ctr"/>
            <a:r>
              <a:rPr kumimoji="1" lang="en-US" altLang="ja-JP" sz="2000" dirty="0" smtClean="0"/>
              <a:t>0.74</a:t>
            </a:r>
            <a:endParaRPr kumimoji="1" lang="ja-JP" altLang="en-US" sz="2000" dirty="0"/>
          </a:p>
        </p:txBody>
      </p:sp>
      <mc:AlternateContent xmlns:mc="http://schemas.openxmlformats.org/markup-compatibility/2006" xmlns:a14="http://schemas.microsoft.com/office/drawing/2010/main">
        <mc:Choice Requires="a14">
          <p:sp>
            <p:nvSpPr>
              <p:cNvPr id="16" name="正方形/長方形 15"/>
              <p:cNvSpPr/>
              <p:nvPr/>
            </p:nvSpPr>
            <p:spPr>
              <a:xfrm>
                <a:off x="2786797" y="6362211"/>
                <a:ext cx="726481"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sty m:val="p"/>
                        </m:rPr>
                        <a:rPr lang="en-US" altLang="ja-JP" sz="2000" b="0" i="0" smtClean="0">
                          <a:latin typeface="Cambria Math" panose="02040503050406030204" pitchFamily="18" charset="0"/>
                        </a:rPr>
                        <m:t>AUC</m:t>
                      </m:r>
                    </m:oMath>
                  </m:oMathPara>
                </a14:m>
                <a:endParaRPr lang="ja-JP" altLang="en-US" sz="20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2786797" y="6362211"/>
                <a:ext cx="726481" cy="400110"/>
              </a:xfrm>
              <a:prstGeom prst="rect">
                <a:avLst/>
              </a:prstGeom>
              <a:blipFill>
                <a:blip r:embed="rId6"/>
                <a:stretch>
                  <a:fillRect/>
                </a:stretch>
              </a:blipFill>
            </p:spPr>
            <p:txBody>
              <a:bodyPr/>
              <a:lstStyle/>
              <a:p>
                <a:r>
                  <a:rPr lang="ja-JP" altLang="en-US">
                    <a:noFill/>
                  </a:rPr>
                  <a:t> </a:t>
                </a:r>
              </a:p>
            </p:txBody>
          </p:sp>
        </mc:Fallback>
      </mc:AlternateContent>
      <p:sp>
        <p:nvSpPr>
          <p:cNvPr id="17" name="テキスト ボックス 16"/>
          <p:cNvSpPr txBox="1"/>
          <p:nvPr/>
        </p:nvSpPr>
        <p:spPr>
          <a:xfrm>
            <a:off x="5200354" y="6359188"/>
            <a:ext cx="756138" cy="400110"/>
          </a:xfrm>
          <a:prstGeom prst="rect">
            <a:avLst/>
          </a:prstGeom>
          <a:noFill/>
        </p:spPr>
        <p:txBody>
          <a:bodyPr wrap="square" rtlCol="0">
            <a:spAutoFit/>
          </a:bodyPr>
          <a:lstStyle/>
          <a:p>
            <a:pPr algn="ctr"/>
            <a:r>
              <a:rPr lang="en-US" altLang="ja-JP" sz="2000" dirty="0" smtClean="0"/>
              <a:t>0.80</a:t>
            </a:r>
            <a:endParaRPr kumimoji="1" lang="ja-JP" altLang="en-US" sz="2000" dirty="0"/>
          </a:p>
        </p:txBody>
      </p:sp>
    </p:spTree>
    <p:extLst>
      <p:ext uri="{BB962C8B-B14F-4D97-AF65-F5344CB8AC3E}">
        <p14:creationId xmlns:p14="http://schemas.microsoft.com/office/powerpoint/2010/main" val="27488471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インタラクショングラフの遷移に着目する</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27</a:t>
            </a:fld>
            <a:endParaRPr kumimoji="1" lang="ja-JP" altLang="en-US"/>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28512" y="1522568"/>
            <a:ext cx="3745842" cy="2996674"/>
          </a:xfr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68" y="1522568"/>
            <a:ext cx="3745843" cy="2996674"/>
          </a:xfrm>
          <a:prstGeom prst="rect">
            <a:avLst/>
          </a:prstGeom>
        </p:spPr>
      </p:pic>
      <mc:AlternateContent xmlns:mc="http://schemas.openxmlformats.org/markup-compatibility/2006">
        <mc:Choice xmlns:a14="http://schemas.microsoft.com/office/drawing/2010/main" Requires="a14">
          <p:sp>
            <p:nvSpPr>
              <p:cNvPr id="9" name="正方形/長方形 8"/>
              <p:cNvSpPr/>
              <p:nvPr/>
            </p:nvSpPr>
            <p:spPr>
              <a:xfrm>
                <a:off x="2052699" y="4146881"/>
                <a:ext cx="120577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時刻</m:t>
                      </m:r>
                      <m:r>
                        <m:rPr>
                          <m:nor/>
                        </m:rPr>
                        <a:rPr lang="en-US" altLang="ja-JP" sz="2000" b="0" i="0" smtClean="0">
                          <a:latin typeface="Cambria Math" panose="02040503050406030204" pitchFamily="18" charset="0"/>
                        </a:rPr>
                        <m:t>: </m:t>
                      </m:r>
                      <m:r>
                        <m:rPr>
                          <m:nor/>
                        </m:rPr>
                        <a:rPr lang="en-US" altLang="ja-JP" sz="2000" b="0" i="0" smtClean="0">
                          <a:latin typeface="Cambria Math" panose="02040503050406030204" pitchFamily="18" charset="0"/>
                        </a:rPr>
                        <m:t>t</m:t>
                      </m:r>
                      <m:r>
                        <m:rPr>
                          <m:nor/>
                        </m:rPr>
                        <a:rPr lang="en-US" altLang="ja-JP" sz="2000" b="0" i="0" smtClean="0">
                          <a:latin typeface="Cambria Math" panose="02040503050406030204" pitchFamily="18" charset="0"/>
                        </a:rPr>
                        <m:t>-1</m:t>
                      </m:r>
                    </m:oMath>
                  </m:oMathPara>
                </a14:m>
                <a:endParaRPr lang="ja-JP" altLang="en-US" sz="2000" dirty="0"/>
              </a:p>
            </p:txBody>
          </p:sp>
        </mc:Choice>
        <mc:Fallback>
          <p:sp>
            <p:nvSpPr>
              <p:cNvPr id="9" name="正方形/長方形 8"/>
              <p:cNvSpPr>
                <a:spLocks noRot="1" noChangeAspect="1" noMove="1" noResize="1" noEditPoints="1" noAdjustHandles="1" noChangeArrowheads="1" noChangeShapeType="1" noTextEdit="1"/>
              </p:cNvSpPr>
              <p:nvPr/>
            </p:nvSpPr>
            <p:spPr>
              <a:xfrm>
                <a:off x="2052699" y="4146881"/>
                <a:ext cx="1205779" cy="400110"/>
              </a:xfrm>
              <a:prstGeom prst="rect">
                <a:avLst/>
              </a:prstGeom>
              <a:blipFill>
                <a:blip r:embed="rId4"/>
                <a:stretch>
                  <a:fillRect b="-909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正方形/長方形 9"/>
              <p:cNvSpPr/>
              <p:nvPr/>
            </p:nvSpPr>
            <p:spPr>
              <a:xfrm>
                <a:off x="5912357" y="4119132"/>
                <a:ext cx="97815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時刻</m:t>
                      </m:r>
                      <m:r>
                        <m:rPr>
                          <m:nor/>
                        </m:rPr>
                        <a:rPr lang="en-US" altLang="ja-JP" sz="2000" b="0" i="0" smtClean="0">
                          <a:latin typeface="Cambria Math" panose="02040503050406030204" pitchFamily="18" charset="0"/>
                        </a:rPr>
                        <m:t>: </m:t>
                      </m:r>
                      <m:r>
                        <m:rPr>
                          <m:nor/>
                        </m:rPr>
                        <a:rPr lang="en-US" altLang="ja-JP" sz="2000" b="0" i="0" smtClean="0">
                          <a:latin typeface="Cambria Math" panose="02040503050406030204" pitchFamily="18" charset="0"/>
                        </a:rPr>
                        <m:t>t</m:t>
                      </m:r>
                    </m:oMath>
                  </m:oMathPara>
                </a14:m>
                <a:endParaRPr lang="ja-JP" altLang="en-US" sz="2000" dirty="0"/>
              </a:p>
            </p:txBody>
          </p:sp>
        </mc:Choice>
        <mc:Fallback>
          <p:sp>
            <p:nvSpPr>
              <p:cNvPr id="10" name="正方形/長方形 9"/>
              <p:cNvSpPr>
                <a:spLocks noRot="1" noChangeAspect="1" noMove="1" noResize="1" noEditPoints="1" noAdjustHandles="1" noChangeArrowheads="1" noChangeShapeType="1" noTextEdit="1"/>
              </p:cNvSpPr>
              <p:nvPr/>
            </p:nvSpPr>
            <p:spPr>
              <a:xfrm>
                <a:off x="5912357" y="4119132"/>
                <a:ext cx="978152" cy="400110"/>
              </a:xfrm>
              <a:prstGeom prst="rect">
                <a:avLst/>
              </a:prstGeom>
              <a:blipFill>
                <a:blip r:embed="rId5"/>
                <a:stretch>
                  <a:fillRect b="-10769"/>
                </a:stretch>
              </a:blipFill>
            </p:spPr>
            <p:txBody>
              <a:bodyPr/>
              <a:lstStyle/>
              <a:p>
                <a:r>
                  <a:rPr lang="ja-JP" altLang="en-US">
                    <a:noFill/>
                  </a:rPr>
                  <a:t> </a:t>
                </a:r>
              </a:p>
            </p:txBody>
          </p:sp>
        </mc:Fallback>
      </mc:AlternateContent>
      <p:sp>
        <p:nvSpPr>
          <p:cNvPr id="11" name="正方形/長方形 10"/>
          <p:cNvSpPr/>
          <p:nvPr/>
        </p:nvSpPr>
        <p:spPr>
          <a:xfrm>
            <a:off x="205854" y="4576894"/>
            <a:ext cx="8645315" cy="830997"/>
          </a:xfrm>
          <a:prstGeom prst="rect">
            <a:avLst/>
          </a:prstGeom>
          <a:ln w="19050">
            <a:solidFill>
              <a:schemeClr val="tx1"/>
            </a:solidFill>
          </a:ln>
        </p:spPr>
        <p:txBody>
          <a:bodyPr wrap="none">
            <a:spAutoFit/>
          </a:bodyPr>
          <a:lstStyle/>
          <a:p>
            <a:r>
              <a:rPr lang="ja-JP" altLang="en-US" sz="2400" dirty="0" smtClean="0"/>
              <a:t>「コミュニティ</a:t>
            </a:r>
            <a:r>
              <a:rPr lang="ja-JP" altLang="en-US" sz="2400" dirty="0"/>
              <a:t>の</a:t>
            </a:r>
            <a:r>
              <a:rPr lang="ja-JP" altLang="en-US" sz="2400" dirty="0" smtClean="0"/>
              <a:t>変化点」を</a:t>
            </a:r>
            <a:r>
              <a:rPr lang="ja-JP" altLang="en-US" sz="2400" dirty="0"/>
              <a:t>検知</a:t>
            </a:r>
            <a:r>
              <a:rPr lang="ja-JP" altLang="en-US" sz="2400" dirty="0" smtClean="0"/>
              <a:t>するのではなく、</a:t>
            </a:r>
            <a:endParaRPr lang="en-US" altLang="ja-JP" sz="2400" dirty="0" smtClean="0"/>
          </a:p>
          <a:p>
            <a:r>
              <a:rPr lang="ja-JP" altLang="en-US" sz="2400" dirty="0" smtClean="0">
                <a:solidFill>
                  <a:srgbClr val="0070C0"/>
                </a:solidFill>
              </a:rPr>
              <a:t>「インタラクショングラフの遷移」</a:t>
            </a:r>
            <a:r>
              <a:rPr lang="ja-JP" altLang="en-US" sz="2400" dirty="0" smtClean="0"/>
              <a:t>に着目する方が良いのではないか</a:t>
            </a:r>
            <a:endParaRPr lang="en-US" altLang="ja-JP" sz="2400" dirty="0"/>
          </a:p>
        </p:txBody>
      </p:sp>
      <p:sp>
        <p:nvSpPr>
          <p:cNvPr id="12" name="正方形/長方形 11"/>
          <p:cNvSpPr/>
          <p:nvPr/>
        </p:nvSpPr>
        <p:spPr>
          <a:xfrm>
            <a:off x="453581" y="5437795"/>
            <a:ext cx="7507183" cy="1323439"/>
          </a:xfrm>
          <a:prstGeom prst="rect">
            <a:avLst/>
          </a:prstGeom>
        </p:spPr>
        <p:txBody>
          <a:bodyPr wrap="none">
            <a:spAutoFit/>
          </a:bodyPr>
          <a:lstStyle/>
          <a:p>
            <a:r>
              <a:rPr lang="ja-JP" altLang="en-US" sz="2000" u="sng" dirty="0" smtClean="0"/>
              <a:t>理由</a:t>
            </a:r>
            <a:endParaRPr lang="en-US" altLang="ja-JP" sz="2000" dirty="0" smtClean="0"/>
          </a:p>
          <a:p>
            <a:pPr marL="342900" indent="-342900">
              <a:lnSpc>
                <a:spcPct val="150000"/>
              </a:lnSpc>
              <a:buFont typeface="Arial" panose="020B0604020202020204" pitchFamily="34" charset="0"/>
              <a:buChar char="•"/>
            </a:pPr>
            <a:r>
              <a:rPr lang="ja-JP" altLang="en-US" sz="2000" dirty="0" smtClean="0"/>
              <a:t>クラスタリングや機械学習の不確実性や検証の難しさを軽減する</a:t>
            </a:r>
            <a:endParaRPr lang="en-US" altLang="ja-JP" sz="2000" dirty="0" smtClean="0"/>
          </a:p>
          <a:p>
            <a:pPr marL="342900" indent="-342900">
              <a:lnSpc>
                <a:spcPct val="150000"/>
              </a:lnSpc>
              <a:buFont typeface="Arial" panose="020B0604020202020204" pitchFamily="34" charset="0"/>
              <a:buChar char="•"/>
            </a:pPr>
            <a:r>
              <a:rPr lang="ja-JP" altLang="en-US" sz="2000" dirty="0" smtClean="0"/>
              <a:t>変化点を探索する際の情報量がコミュニティ決定後に比べて多い</a:t>
            </a:r>
            <a:endParaRPr lang="en-US" altLang="ja-JP" sz="2000" dirty="0" smtClean="0"/>
          </a:p>
        </p:txBody>
      </p:sp>
      <p:sp>
        <p:nvSpPr>
          <p:cNvPr id="13" name="正方形/長方形 12"/>
          <p:cNvSpPr/>
          <p:nvPr/>
        </p:nvSpPr>
        <p:spPr>
          <a:xfrm>
            <a:off x="782667" y="1522568"/>
            <a:ext cx="3010761" cy="400110"/>
          </a:xfrm>
          <a:prstGeom prst="rect">
            <a:avLst/>
          </a:prstGeom>
        </p:spPr>
        <p:txBody>
          <a:bodyPr wrap="none">
            <a:spAutoFit/>
          </a:bodyPr>
          <a:lstStyle/>
          <a:p>
            <a:r>
              <a:rPr lang="ja-JP" altLang="en-US" sz="2000" dirty="0" smtClean="0"/>
              <a:t>インタラクショングラフの例</a:t>
            </a:r>
            <a:endParaRPr lang="ja-JP" altLang="en-US" sz="2000" dirty="0"/>
          </a:p>
        </p:txBody>
      </p:sp>
    </p:spTree>
    <p:extLst>
      <p:ext uri="{BB962C8B-B14F-4D97-AF65-F5344CB8AC3E}">
        <p14:creationId xmlns:p14="http://schemas.microsoft.com/office/powerpoint/2010/main" val="26409283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インタラクショングラフ比較のイメージ</a:t>
            </a:r>
            <a:endParaRPr kumimoji="1" lang="ja-JP" altLang="en-US" dirty="0"/>
          </a:p>
        </p:txBody>
      </p:sp>
      <p:sp>
        <p:nvSpPr>
          <p:cNvPr id="3" name="コンテンツ プレースホルダー 2"/>
          <p:cNvSpPr>
            <a:spLocks noGrp="1"/>
          </p:cNvSpPr>
          <p:nvPr>
            <p:ph idx="1"/>
          </p:nvPr>
        </p:nvSpPr>
        <p:spPr>
          <a:xfrm>
            <a:off x="694233" y="1305029"/>
            <a:ext cx="7899161" cy="1472169"/>
          </a:xfrm>
        </p:spPr>
        <p:txBody>
          <a:bodyPr/>
          <a:lstStyle/>
          <a:p>
            <a:r>
              <a:rPr kumimoji="1" lang="ja-JP" altLang="en-US" sz="2000" dirty="0" smtClean="0"/>
              <a:t>インタラクショングラフは各ノードが放牧牛の個体番号に対応する</a:t>
            </a:r>
            <a:endParaRPr kumimoji="1" lang="en-US" altLang="ja-JP" sz="2000" dirty="0" smtClean="0"/>
          </a:p>
          <a:p>
            <a:r>
              <a:rPr kumimoji="1" lang="ja-JP" altLang="en-US" sz="2000" dirty="0" smtClean="0"/>
              <a:t>あるノード </a:t>
            </a:r>
            <a:r>
              <a:rPr kumimoji="1" lang="en-US" altLang="ja-JP" sz="2000" dirty="0" smtClean="0"/>
              <a:t>(</a:t>
            </a:r>
            <a:r>
              <a:rPr kumimoji="1" lang="ja-JP" altLang="en-US" sz="2000" dirty="0" smtClean="0"/>
              <a:t>牛</a:t>
            </a:r>
            <a:r>
              <a:rPr kumimoji="1" lang="en-US" altLang="ja-JP" sz="2000" dirty="0" smtClean="0"/>
              <a:t>)</a:t>
            </a:r>
            <a:r>
              <a:rPr kumimoji="1" lang="ja-JP" altLang="en-US" sz="2000" dirty="0" smtClean="0"/>
              <a:t> に着目した場合，そのノードの影響が及ぶ範囲の部分グラフにおいて，隣り合う</a:t>
            </a:r>
            <a:r>
              <a:rPr kumimoji="1" lang="en-US" altLang="ja-JP" sz="2000" dirty="0" smtClean="0"/>
              <a:t>2</a:t>
            </a:r>
            <a:r>
              <a:rPr kumimoji="1" lang="ja-JP" altLang="en-US" sz="2000" dirty="0" err="1" smtClean="0"/>
              <a:t>つの</a:t>
            </a:r>
            <a:r>
              <a:rPr kumimoji="1" lang="ja-JP" altLang="en-US" sz="2000" dirty="0" smtClean="0"/>
              <a:t>離散時刻間のグラフを比較し，変化が大きい （類似度が小さい） とき</a:t>
            </a:r>
            <a:r>
              <a:rPr lang="ja-JP" altLang="en-US" sz="2000" dirty="0"/>
              <a:t>，</a:t>
            </a:r>
            <a:r>
              <a:rPr kumimoji="1" lang="ja-JP" altLang="en-US" sz="2000" dirty="0" smtClean="0"/>
              <a:t>変化点として検出したい</a:t>
            </a:r>
            <a:endParaRPr kumimoji="1" lang="ja-JP" altLang="en-US" sz="2000"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28</a:t>
            </a:fld>
            <a:endParaRPr kumimoji="1" lang="ja-JP" altLang="en-US"/>
          </a:p>
        </p:txBody>
      </p:sp>
      <p:grpSp>
        <p:nvGrpSpPr>
          <p:cNvPr id="21" name="グループ化 20"/>
          <p:cNvGrpSpPr/>
          <p:nvPr/>
        </p:nvGrpSpPr>
        <p:grpSpPr>
          <a:xfrm>
            <a:off x="2394643" y="3136078"/>
            <a:ext cx="1509252" cy="1253614"/>
            <a:chOff x="1107186" y="2113733"/>
            <a:chExt cx="1509252" cy="1253614"/>
          </a:xfrm>
        </p:grpSpPr>
        <p:cxnSp>
          <p:nvCxnSpPr>
            <p:cNvPr id="8" name="直線コネクタ 7"/>
            <p:cNvCxnSpPr/>
            <p:nvPr/>
          </p:nvCxnSpPr>
          <p:spPr>
            <a:xfrm>
              <a:off x="1274334" y="2280881"/>
              <a:ext cx="334297" cy="919317"/>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grpSp>
          <p:nvGrpSpPr>
            <p:cNvPr id="20" name="グループ化 19"/>
            <p:cNvGrpSpPr/>
            <p:nvPr/>
          </p:nvGrpSpPr>
          <p:grpSpPr>
            <a:xfrm>
              <a:off x="1107186" y="2113733"/>
              <a:ext cx="1509252" cy="1253614"/>
              <a:chOff x="1107186" y="2113733"/>
              <a:chExt cx="1509252" cy="1253614"/>
            </a:xfrm>
          </p:grpSpPr>
          <p:sp>
            <p:nvSpPr>
              <p:cNvPr id="5" name="楕円 4"/>
              <p:cNvSpPr/>
              <p:nvPr/>
            </p:nvSpPr>
            <p:spPr>
              <a:xfrm>
                <a:off x="1107186" y="2113733"/>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楕円 5"/>
              <p:cNvSpPr/>
              <p:nvPr/>
            </p:nvSpPr>
            <p:spPr>
              <a:xfrm>
                <a:off x="1441483" y="3033050"/>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2036334" y="2219429"/>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0" name="直線コネクタ 9"/>
              <p:cNvCxnSpPr/>
              <p:nvPr/>
            </p:nvCxnSpPr>
            <p:spPr>
              <a:xfrm>
                <a:off x="1274334" y="2274737"/>
                <a:ext cx="929148" cy="111840"/>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
            <p:nvSpPr>
              <p:cNvPr id="13" name="楕円 12"/>
              <p:cNvSpPr/>
              <p:nvPr/>
            </p:nvSpPr>
            <p:spPr>
              <a:xfrm>
                <a:off x="2282141" y="3018301"/>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4" name="直線コネクタ 13"/>
              <p:cNvCxnSpPr/>
              <p:nvPr/>
            </p:nvCxnSpPr>
            <p:spPr>
              <a:xfrm flipV="1">
                <a:off x="1601257" y="3185449"/>
                <a:ext cx="848032" cy="14749"/>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cxnSp>
            <p:nvCxnSpPr>
              <p:cNvPr id="17" name="直線コネクタ 16"/>
              <p:cNvCxnSpPr/>
              <p:nvPr/>
            </p:nvCxnSpPr>
            <p:spPr>
              <a:xfrm>
                <a:off x="2203482" y="2386577"/>
                <a:ext cx="245807" cy="813621"/>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grpSp>
      </p:grpSp>
      <p:grpSp>
        <p:nvGrpSpPr>
          <p:cNvPr id="24" name="グループ化 23"/>
          <p:cNvGrpSpPr/>
          <p:nvPr/>
        </p:nvGrpSpPr>
        <p:grpSpPr>
          <a:xfrm>
            <a:off x="4929743" y="3188925"/>
            <a:ext cx="1509252" cy="1253614"/>
            <a:chOff x="1107186" y="2113733"/>
            <a:chExt cx="1509252" cy="1253614"/>
          </a:xfrm>
        </p:grpSpPr>
        <p:sp>
          <p:nvSpPr>
            <p:cNvPr id="25" name="楕円 24"/>
            <p:cNvSpPr/>
            <p:nvPr/>
          </p:nvSpPr>
          <p:spPr>
            <a:xfrm>
              <a:off x="1107186" y="2113733"/>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1441483" y="3033050"/>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2036334" y="2219429"/>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a:off x="1274334" y="2274737"/>
              <a:ext cx="929148" cy="111840"/>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
          <p:nvSpPr>
            <p:cNvPr id="29" name="楕円 28"/>
            <p:cNvSpPr/>
            <p:nvPr/>
          </p:nvSpPr>
          <p:spPr>
            <a:xfrm>
              <a:off x="2282141" y="3018301"/>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30" name="直線コネクタ 29"/>
            <p:cNvCxnSpPr/>
            <p:nvPr/>
          </p:nvCxnSpPr>
          <p:spPr>
            <a:xfrm flipV="1">
              <a:off x="1601257" y="3185449"/>
              <a:ext cx="848032" cy="14749"/>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cxnSp>
          <p:nvCxnSpPr>
            <p:cNvPr id="31" name="直線コネクタ 30"/>
            <p:cNvCxnSpPr/>
            <p:nvPr/>
          </p:nvCxnSpPr>
          <p:spPr>
            <a:xfrm>
              <a:off x="2203482" y="2386577"/>
              <a:ext cx="245807" cy="813621"/>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grpSp>
      <p:sp>
        <p:nvSpPr>
          <p:cNvPr id="32" name="正方形/長方形 31"/>
          <p:cNvSpPr/>
          <p:nvPr/>
        </p:nvSpPr>
        <p:spPr>
          <a:xfrm>
            <a:off x="4331597" y="3576071"/>
            <a:ext cx="492443" cy="369332"/>
          </a:xfrm>
          <a:prstGeom prst="rect">
            <a:avLst/>
          </a:prstGeom>
        </p:spPr>
        <p:txBody>
          <a:bodyPr wrap="none">
            <a:spAutoFit/>
          </a:bodyPr>
          <a:lstStyle/>
          <a:p>
            <a:r>
              <a:rPr lang="en-US" altLang="ja-JP" dirty="0" smtClean="0"/>
              <a:t>VS</a:t>
            </a:r>
            <a:endParaRPr lang="ja-JP" altLang="en-US" dirty="0"/>
          </a:p>
        </p:txBody>
      </p:sp>
      <mc:AlternateContent xmlns:mc="http://schemas.openxmlformats.org/markup-compatibility/2006">
        <mc:Choice xmlns:a14="http://schemas.microsoft.com/office/drawing/2010/main" Requires="a14">
          <p:sp>
            <p:nvSpPr>
              <p:cNvPr id="33" name="正方形/長方形 32"/>
              <p:cNvSpPr/>
              <p:nvPr/>
            </p:nvSpPr>
            <p:spPr>
              <a:xfrm>
                <a:off x="2655588" y="4542091"/>
                <a:ext cx="120577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時刻</m:t>
                      </m:r>
                      <m:r>
                        <m:rPr>
                          <m:nor/>
                        </m:rPr>
                        <a:rPr lang="en-US" altLang="ja-JP" sz="2000" b="0" i="0" smtClean="0">
                          <a:latin typeface="Cambria Math" panose="02040503050406030204" pitchFamily="18" charset="0"/>
                        </a:rPr>
                        <m:t>: </m:t>
                      </m:r>
                      <m:r>
                        <m:rPr>
                          <m:nor/>
                        </m:rPr>
                        <a:rPr lang="en-US" altLang="ja-JP" sz="2000" b="0" i="0" smtClean="0">
                          <a:latin typeface="Cambria Math" panose="02040503050406030204" pitchFamily="18" charset="0"/>
                        </a:rPr>
                        <m:t>t</m:t>
                      </m:r>
                      <m:r>
                        <m:rPr>
                          <m:nor/>
                        </m:rPr>
                        <a:rPr lang="en-US" altLang="ja-JP" sz="2000" b="0" i="0" smtClean="0">
                          <a:latin typeface="Cambria Math" panose="02040503050406030204" pitchFamily="18" charset="0"/>
                        </a:rPr>
                        <m:t>-1</m:t>
                      </m:r>
                    </m:oMath>
                  </m:oMathPara>
                </a14:m>
                <a:endParaRPr lang="ja-JP" altLang="en-US" sz="2000" dirty="0"/>
              </a:p>
            </p:txBody>
          </p:sp>
        </mc:Choice>
        <mc:Fallback>
          <p:sp>
            <p:nvSpPr>
              <p:cNvPr id="33" name="正方形/長方形 32"/>
              <p:cNvSpPr>
                <a:spLocks noRot="1" noChangeAspect="1" noMove="1" noResize="1" noEditPoints="1" noAdjustHandles="1" noChangeArrowheads="1" noChangeShapeType="1" noTextEdit="1"/>
              </p:cNvSpPr>
              <p:nvPr/>
            </p:nvSpPr>
            <p:spPr>
              <a:xfrm>
                <a:off x="2655588" y="4542091"/>
                <a:ext cx="1205779" cy="400110"/>
              </a:xfrm>
              <a:prstGeom prst="rect">
                <a:avLst/>
              </a:prstGeom>
              <a:blipFill>
                <a:blip r:embed="rId3"/>
                <a:stretch>
                  <a:fillRect b="-909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4" name="正方形/長方形 33"/>
              <p:cNvSpPr/>
              <p:nvPr/>
            </p:nvSpPr>
            <p:spPr>
              <a:xfrm>
                <a:off x="5293694" y="4542091"/>
                <a:ext cx="97815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時刻</m:t>
                      </m:r>
                      <m:r>
                        <m:rPr>
                          <m:nor/>
                        </m:rPr>
                        <a:rPr lang="en-US" altLang="ja-JP" sz="2000" b="0" i="0" smtClean="0">
                          <a:latin typeface="Cambria Math" panose="02040503050406030204" pitchFamily="18" charset="0"/>
                        </a:rPr>
                        <m:t>: </m:t>
                      </m:r>
                      <m:r>
                        <m:rPr>
                          <m:nor/>
                        </m:rPr>
                        <a:rPr lang="en-US" altLang="ja-JP" sz="2000" b="0" i="0" smtClean="0">
                          <a:latin typeface="Cambria Math" panose="02040503050406030204" pitchFamily="18" charset="0"/>
                        </a:rPr>
                        <m:t>t</m:t>
                      </m:r>
                    </m:oMath>
                  </m:oMathPara>
                </a14:m>
                <a:endParaRPr lang="ja-JP" altLang="en-US" sz="2000" dirty="0"/>
              </a:p>
            </p:txBody>
          </p:sp>
        </mc:Choice>
        <mc:Fallback>
          <p:sp>
            <p:nvSpPr>
              <p:cNvPr id="34" name="正方形/長方形 33"/>
              <p:cNvSpPr>
                <a:spLocks noRot="1" noChangeAspect="1" noMove="1" noResize="1" noEditPoints="1" noAdjustHandles="1" noChangeArrowheads="1" noChangeShapeType="1" noTextEdit="1"/>
              </p:cNvSpPr>
              <p:nvPr/>
            </p:nvSpPr>
            <p:spPr>
              <a:xfrm>
                <a:off x="5293694" y="4542091"/>
                <a:ext cx="978152" cy="400110"/>
              </a:xfrm>
              <a:prstGeom prst="rect">
                <a:avLst/>
              </a:prstGeom>
              <a:blipFill>
                <a:blip r:embed="rId4"/>
                <a:stretch>
                  <a:fillRect b="-9091"/>
                </a:stretch>
              </a:blipFill>
            </p:spPr>
            <p:txBody>
              <a:bodyPr/>
              <a:lstStyle/>
              <a:p>
                <a:r>
                  <a:rPr lang="ja-JP" altLang="en-US">
                    <a:noFill/>
                  </a:rPr>
                  <a:t> </a:t>
                </a:r>
              </a:p>
            </p:txBody>
          </p:sp>
        </mc:Fallback>
      </mc:AlternateContent>
      <p:pic>
        <p:nvPicPr>
          <p:cNvPr id="35" name="コンテンツ プレースホルダー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081" y="2605500"/>
            <a:ext cx="1728955" cy="1383164"/>
          </a:xfrm>
          <a:prstGeom prst="rect">
            <a:avLst/>
          </a:prstGeom>
        </p:spPr>
      </p:pic>
      <p:pic>
        <p:nvPicPr>
          <p:cNvPr id="36" name="コンテンツ プレースホルダー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9904" y="2611545"/>
            <a:ext cx="1728955" cy="1383164"/>
          </a:xfrm>
          <a:prstGeom prst="rect">
            <a:avLst/>
          </a:prstGeom>
        </p:spPr>
      </p:pic>
      <p:sp>
        <p:nvSpPr>
          <p:cNvPr id="37" name="曲折矢印 36"/>
          <p:cNvSpPr/>
          <p:nvPr/>
        </p:nvSpPr>
        <p:spPr>
          <a:xfrm rot="10800000">
            <a:off x="6945356" y="3859617"/>
            <a:ext cx="608173" cy="645492"/>
          </a:xfrm>
          <a:prstGeom prst="ben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曲折矢印 38"/>
          <p:cNvSpPr/>
          <p:nvPr/>
        </p:nvSpPr>
        <p:spPr>
          <a:xfrm rot="10800000" flipH="1">
            <a:off x="1219469" y="3868579"/>
            <a:ext cx="608173" cy="645492"/>
          </a:xfrm>
          <a:prstGeom prst="ben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コンテンツ プレースホルダー 2"/>
          <p:cNvSpPr txBox="1">
            <a:spLocks/>
          </p:cNvSpPr>
          <p:nvPr/>
        </p:nvSpPr>
        <p:spPr>
          <a:xfrm>
            <a:off x="826659" y="4932984"/>
            <a:ext cx="7688691" cy="1673325"/>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ja-JP" altLang="en-US" sz="2000" dirty="0" smtClean="0">
                <a:solidFill>
                  <a:schemeClr val="tx1">
                    <a:lumMod val="50000"/>
                    <a:lumOff val="50000"/>
                  </a:schemeClr>
                </a:solidFill>
              </a:rPr>
              <a:t>ノードをすべて別種類の分子などに置き換えれば</a:t>
            </a:r>
            <a:r>
              <a:rPr lang="en-US" altLang="ja-JP" sz="2000" dirty="0" smtClean="0">
                <a:solidFill>
                  <a:schemeClr val="tx1">
                    <a:lumMod val="50000"/>
                    <a:lumOff val="50000"/>
                  </a:schemeClr>
                </a:solidFill>
              </a:rPr>
              <a:t>2</a:t>
            </a:r>
            <a:r>
              <a:rPr lang="ja-JP" altLang="en-US" sz="2000" dirty="0" err="1" smtClean="0">
                <a:solidFill>
                  <a:schemeClr val="tx1">
                    <a:lumMod val="50000"/>
                    <a:lumOff val="50000"/>
                  </a:schemeClr>
                </a:solidFill>
              </a:rPr>
              <a:t>つの</a:t>
            </a:r>
            <a:r>
              <a:rPr lang="ja-JP" altLang="en-US" sz="2000" dirty="0" smtClean="0">
                <a:solidFill>
                  <a:schemeClr val="tx1">
                    <a:lumMod val="50000"/>
                    <a:lumOff val="50000"/>
                  </a:schemeClr>
                </a:solidFill>
              </a:rPr>
              <a:t>タンパク質から類似部位を探索するような問題に似ている</a:t>
            </a:r>
            <a:r>
              <a:rPr lang="en-US" altLang="ja-JP" sz="2000" baseline="30000" dirty="0">
                <a:solidFill>
                  <a:schemeClr val="tx1">
                    <a:lumMod val="50000"/>
                    <a:lumOff val="50000"/>
                  </a:schemeClr>
                </a:solidFill>
              </a:rPr>
              <a:t>*</a:t>
            </a:r>
            <a:endParaRPr lang="en-US" altLang="ja-JP" sz="1050" baseline="30000" dirty="0" smtClean="0">
              <a:solidFill>
                <a:schemeClr val="tx1">
                  <a:lumMod val="50000"/>
                  <a:lumOff val="50000"/>
                </a:schemeClr>
              </a:solidFill>
            </a:endParaRPr>
          </a:p>
          <a:p>
            <a:pPr marL="0" indent="0">
              <a:buNone/>
            </a:pPr>
            <a:endParaRPr lang="en-US" altLang="ja-JP" sz="1800" dirty="0" smtClean="0">
              <a:solidFill>
                <a:schemeClr val="tx1">
                  <a:lumMod val="50000"/>
                  <a:lumOff val="50000"/>
                </a:schemeClr>
              </a:solidFill>
            </a:endParaRPr>
          </a:p>
          <a:p>
            <a:pPr marL="0" indent="0">
              <a:buNone/>
            </a:pPr>
            <a:r>
              <a:rPr lang="ja-JP" altLang="en-US" sz="2000" dirty="0" smtClean="0"/>
              <a:t>類似部位同士の個数などから注目するノードの影響が及ぶ全体のグラフ同士の比較を行い，変化点か否かを判定</a:t>
            </a:r>
            <a:endParaRPr lang="ja-JP" altLang="en-US" sz="2000" dirty="0"/>
          </a:p>
        </p:txBody>
      </p:sp>
      <p:sp>
        <p:nvSpPr>
          <p:cNvPr id="41" name="コンテンツ プレースホルダー 2"/>
          <p:cNvSpPr txBox="1">
            <a:spLocks/>
          </p:cNvSpPr>
          <p:nvPr/>
        </p:nvSpPr>
        <p:spPr>
          <a:xfrm>
            <a:off x="4000595" y="2774654"/>
            <a:ext cx="2084178"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ja-JP" altLang="en-US" sz="2000" dirty="0" smtClean="0"/>
              <a:t>注目するノード</a:t>
            </a:r>
            <a:endParaRPr lang="ja-JP" altLang="en-US" sz="2000" dirty="0"/>
          </a:p>
        </p:txBody>
      </p:sp>
      <p:cxnSp>
        <p:nvCxnSpPr>
          <p:cNvPr id="43" name="直線コネクタ 42"/>
          <p:cNvCxnSpPr/>
          <p:nvPr/>
        </p:nvCxnSpPr>
        <p:spPr>
          <a:xfrm flipV="1">
            <a:off x="3490939" y="3175491"/>
            <a:ext cx="509656" cy="21571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線コネクタ 44"/>
          <p:cNvCxnSpPr/>
          <p:nvPr/>
        </p:nvCxnSpPr>
        <p:spPr>
          <a:xfrm flipH="1" flipV="1">
            <a:off x="5797390" y="3175491"/>
            <a:ext cx="219628" cy="290166"/>
          </a:xfrm>
          <a:prstGeom prst="line">
            <a:avLst/>
          </a:prstGeom>
        </p:spPr>
        <p:style>
          <a:lnRef idx="2">
            <a:schemeClr val="accent1"/>
          </a:lnRef>
          <a:fillRef idx="0">
            <a:schemeClr val="accent1"/>
          </a:fillRef>
          <a:effectRef idx="1">
            <a:schemeClr val="accent1"/>
          </a:effectRef>
          <a:fontRef idx="minor">
            <a:schemeClr val="tx1"/>
          </a:fontRef>
        </p:style>
      </p:cxnSp>
      <p:sp>
        <p:nvSpPr>
          <p:cNvPr id="49" name="正方形/長方形 48"/>
          <p:cNvSpPr/>
          <p:nvPr/>
        </p:nvSpPr>
        <p:spPr>
          <a:xfrm>
            <a:off x="1523555" y="6630430"/>
            <a:ext cx="7691529" cy="261610"/>
          </a:xfrm>
          <a:prstGeom prst="rect">
            <a:avLst/>
          </a:prstGeom>
        </p:spPr>
        <p:txBody>
          <a:bodyPr wrap="none">
            <a:spAutoFit/>
          </a:bodyPr>
          <a:lstStyle/>
          <a:p>
            <a:r>
              <a:rPr lang="en-US" altLang="ja-JP" sz="1100" baseline="30000" dirty="0" smtClean="0"/>
              <a:t>*</a:t>
            </a:r>
            <a:r>
              <a:rPr lang="ja-JP" altLang="en-US" sz="1100" dirty="0" smtClean="0"/>
              <a:t>日本</a:t>
            </a:r>
            <a:r>
              <a:rPr lang="ja-JP" altLang="en-US" sz="1100" dirty="0"/>
              <a:t>データベース学会論文誌 Vol.7, No.</a:t>
            </a:r>
            <a:r>
              <a:rPr lang="ja-JP" altLang="en-US" sz="1100" dirty="0" smtClean="0"/>
              <a:t>1</a:t>
            </a:r>
            <a:r>
              <a:rPr lang="en-US" altLang="ja-JP" sz="1100" dirty="0" smtClean="0"/>
              <a:t>, pp. 187-192, </a:t>
            </a:r>
            <a:r>
              <a:rPr lang="ja-JP" altLang="en-US" sz="1100" dirty="0" smtClean="0"/>
              <a:t>部分</a:t>
            </a:r>
            <a:r>
              <a:rPr lang="ja-JP" altLang="en-US" sz="1100" dirty="0"/>
              <a:t>構造に基づく構造類似性を用い </a:t>
            </a:r>
            <a:r>
              <a:rPr lang="ja-JP" altLang="en-US" sz="1100" dirty="0" err="1"/>
              <a:t>た</a:t>
            </a:r>
            <a:r>
              <a:rPr lang="ja-JP" altLang="en-US" sz="1100" dirty="0"/>
              <a:t>特徴抽出システムとその応用</a:t>
            </a:r>
          </a:p>
        </p:txBody>
      </p:sp>
    </p:spTree>
    <p:extLst>
      <p:ext uri="{BB962C8B-B14F-4D97-AF65-F5344CB8AC3E}">
        <p14:creationId xmlns:p14="http://schemas.microsoft.com/office/powerpoint/2010/main" val="26514908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インタラクショングラフ比較の手順</a:t>
            </a:r>
            <a:r>
              <a:rPr kumimoji="1" lang="en-US" altLang="ja-JP" dirty="0" smtClean="0"/>
              <a:t>1/2</a:t>
            </a:r>
            <a:endParaRPr kumimoji="1" lang="ja-JP" altLang="en-US" dirty="0"/>
          </a:p>
        </p:txBody>
      </p:sp>
      <p:sp>
        <p:nvSpPr>
          <p:cNvPr id="3" name="コンテンツ プレースホルダー 2"/>
          <p:cNvSpPr>
            <a:spLocks noGrp="1"/>
          </p:cNvSpPr>
          <p:nvPr>
            <p:ph idx="1"/>
          </p:nvPr>
        </p:nvSpPr>
        <p:spPr>
          <a:xfrm>
            <a:off x="847708" y="1501948"/>
            <a:ext cx="7649668" cy="5144658"/>
          </a:xfrm>
        </p:spPr>
        <p:txBody>
          <a:bodyPr/>
          <a:lstStyle/>
          <a:p>
            <a:pPr marL="457200" indent="-457200">
              <a:buFont typeface="+mj-lt"/>
              <a:buAutoNum type="arabicPeriod"/>
            </a:pPr>
            <a:r>
              <a:rPr kumimoji="1" lang="ja-JP" altLang="en-US" dirty="0" smtClean="0"/>
              <a:t>全体のインタラクショングラフから一つの注目ノードを選ぶ．さらにそのノードから到達可能なすべてのノードを探索し，部分グラフを構成する</a:t>
            </a:r>
            <a:endParaRPr lang="en-US" altLang="ja-JP" dirty="0" smtClean="0"/>
          </a:p>
          <a:p>
            <a:pPr marL="457200" indent="-457200">
              <a:buFont typeface="+mj-lt"/>
              <a:buAutoNum type="arabicPeriod"/>
            </a:pPr>
            <a:endParaRPr kumimoji="1" lang="en-US" altLang="ja-JP" dirty="0" smtClean="0"/>
          </a:p>
          <a:p>
            <a:pPr marL="457200" indent="-457200">
              <a:buFont typeface="+mj-lt"/>
              <a:buAutoNum type="arabicPeriod"/>
            </a:pPr>
            <a:endParaRPr lang="en-US" altLang="ja-JP" dirty="0"/>
          </a:p>
          <a:p>
            <a:pPr marL="457200" indent="-457200">
              <a:buFont typeface="+mj-lt"/>
              <a:buAutoNum type="arabicPeriod"/>
            </a:pPr>
            <a:endParaRPr kumimoji="1" lang="en-US" altLang="ja-JP" dirty="0" smtClean="0"/>
          </a:p>
          <a:p>
            <a:pPr marL="457200" indent="-457200">
              <a:buFont typeface="+mj-lt"/>
              <a:buAutoNum type="arabicPeriod"/>
            </a:pPr>
            <a:endParaRPr lang="en-US" altLang="ja-JP" dirty="0"/>
          </a:p>
          <a:p>
            <a:pPr marL="457200" indent="-457200">
              <a:buFont typeface="+mj-lt"/>
              <a:buAutoNum type="arabicPeriod"/>
            </a:pPr>
            <a:r>
              <a:rPr kumimoji="1" lang="ja-JP" altLang="en-US" dirty="0" smtClean="0"/>
              <a:t>抽出した部分グラフからパターン（部分グラフ）を抽出</a:t>
            </a:r>
            <a:endParaRPr kumimoji="1" lang="en-US" altLang="ja-JP" dirty="0" smtClean="0"/>
          </a:p>
        </p:txBody>
      </p:sp>
      <p:sp>
        <p:nvSpPr>
          <p:cNvPr id="4" name="スライド番号プレースホルダー 3"/>
          <p:cNvSpPr>
            <a:spLocks noGrp="1"/>
          </p:cNvSpPr>
          <p:nvPr>
            <p:ph type="sldNum" sz="quarter" idx="10"/>
          </p:nvPr>
        </p:nvSpPr>
        <p:spPr>
          <a:xfrm>
            <a:off x="6439976" y="6377821"/>
            <a:ext cx="2057400" cy="365125"/>
          </a:xfrm>
        </p:spPr>
        <p:txBody>
          <a:bodyPr/>
          <a:lstStyle/>
          <a:p>
            <a:fld id="{B5523FDF-1079-0C47-BA65-E35310DA8E0F}" type="slidenum">
              <a:rPr kumimoji="1" lang="ja-JP" altLang="en-US" smtClean="0"/>
              <a:t>29</a:t>
            </a:fld>
            <a:endParaRPr kumimoji="1" lang="ja-JP" altLang="en-US" dirty="0"/>
          </a:p>
        </p:txBody>
      </p:sp>
      <p:grpSp>
        <p:nvGrpSpPr>
          <p:cNvPr id="5" name="グループ化 4"/>
          <p:cNvGrpSpPr/>
          <p:nvPr/>
        </p:nvGrpSpPr>
        <p:grpSpPr>
          <a:xfrm>
            <a:off x="1953653" y="2860362"/>
            <a:ext cx="1509252" cy="1253614"/>
            <a:chOff x="1107186" y="2113733"/>
            <a:chExt cx="1509252" cy="1253614"/>
          </a:xfrm>
        </p:grpSpPr>
        <p:cxnSp>
          <p:nvCxnSpPr>
            <p:cNvPr id="6" name="直線コネクタ 5"/>
            <p:cNvCxnSpPr/>
            <p:nvPr/>
          </p:nvCxnSpPr>
          <p:spPr>
            <a:xfrm>
              <a:off x="1274334" y="2280881"/>
              <a:ext cx="334297" cy="919317"/>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grpSp>
          <p:nvGrpSpPr>
            <p:cNvPr id="7" name="グループ化 6"/>
            <p:cNvGrpSpPr/>
            <p:nvPr/>
          </p:nvGrpSpPr>
          <p:grpSpPr>
            <a:xfrm>
              <a:off x="1107186" y="2113733"/>
              <a:ext cx="1509252" cy="1253614"/>
              <a:chOff x="1107186" y="2113733"/>
              <a:chExt cx="1509252" cy="1253614"/>
            </a:xfrm>
          </p:grpSpPr>
          <p:sp>
            <p:nvSpPr>
              <p:cNvPr id="8" name="楕円 7"/>
              <p:cNvSpPr/>
              <p:nvPr/>
            </p:nvSpPr>
            <p:spPr>
              <a:xfrm>
                <a:off x="1107186" y="2113733"/>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1441483" y="3033050"/>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2036334" y="2219429"/>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2282141" y="3018301"/>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3" name="直線コネクタ 12"/>
              <p:cNvCxnSpPr/>
              <p:nvPr/>
            </p:nvCxnSpPr>
            <p:spPr>
              <a:xfrm flipV="1">
                <a:off x="1601257" y="3185449"/>
                <a:ext cx="848032" cy="14749"/>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cxnSp>
            <p:nvCxnSpPr>
              <p:cNvPr id="14" name="直線コネクタ 13"/>
              <p:cNvCxnSpPr/>
              <p:nvPr/>
            </p:nvCxnSpPr>
            <p:spPr>
              <a:xfrm>
                <a:off x="2203482" y="2386577"/>
                <a:ext cx="245807" cy="813621"/>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grpSp>
      </p:grpSp>
      <p:sp>
        <p:nvSpPr>
          <p:cNvPr id="15" name="コンテンツ プレースホルダー 2"/>
          <p:cNvSpPr txBox="1">
            <a:spLocks/>
          </p:cNvSpPr>
          <p:nvPr/>
        </p:nvSpPr>
        <p:spPr>
          <a:xfrm>
            <a:off x="1677783" y="2765639"/>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1</a:t>
            </a:r>
            <a:endParaRPr lang="ja-JP" altLang="en-US" sz="2000" dirty="0"/>
          </a:p>
        </p:txBody>
      </p:sp>
      <p:sp>
        <p:nvSpPr>
          <p:cNvPr id="16" name="コンテンツ プレースホルダー 2"/>
          <p:cNvSpPr txBox="1">
            <a:spLocks/>
          </p:cNvSpPr>
          <p:nvPr/>
        </p:nvSpPr>
        <p:spPr>
          <a:xfrm>
            <a:off x="1979558" y="3683072"/>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a:t>2</a:t>
            </a:r>
            <a:endParaRPr lang="ja-JP" altLang="en-US" sz="2000" dirty="0"/>
          </a:p>
        </p:txBody>
      </p:sp>
      <p:sp>
        <p:nvSpPr>
          <p:cNvPr id="17" name="コンテンツ プレースホルダー 2"/>
          <p:cNvSpPr txBox="1">
            <a:spLocks/>
          </p:cNvSpPr>
          <p:nvPr/>
        </p:nvSpPr>
        <p:spPr>
          <a:xfrm>
            <a:off x="3426972" y="3635188"/>
            <a:ext cx="384592" cy="386088"/>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3</a:t>
            </a:r>
            <a:endParaRPr lang="ja-JP" altLang="en-US" sz="2000" dirty="0"/>
          </a:p>
        </p:txBody>
      </p:sp>
      <p:sp>
        <p:nvSpPr>
          <p:cNvPr id="18" name="コンテンツ プレースホルダー 2"/>
          <p:cNvSpPr txBox="1">
            <a:spLocks/>
          </p:cNvSpPr>
          <p:nvPr/>
        </p:nvSpPr>
        <p:spPr>
          <a:xfrm>
            <a:off x="3161931" y="2744978"/>
            <a:ext cx="384592" cy="386088"/>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a:t>4</a:t>
            </a:r>
            <a:endParaRPr lang="ja-JP" altLang="en-US" sz="2000" dirty="0"/>
          </a:p>
        </p:txBody>
      </p:sp>
      <p:sp>
        <p:nvSpPr>
          <p:cNvPr id="19" name="楕円 18"/>
          <p:cNvSpPr/>
          <p:nvPr/>
        </p:nvSpPr>
        <p:spPr>
          <a:xfrm>
            <a:off x="3899953" y="3209374"/>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コンテンツ プレースホルダー 2"/>
          <p:cNvSpPr txBox="1">
            <a:spLocks/>
          </p:cNvSpPr>
          <p:nvPr/>
        </p:nvSpPr>
        <p:spPr>
          <a:xfrm>
            <a:off x="4162197" y="2997128"/>
            <a:ext cx="384592" cy="386088"/>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5</a:t>
            </a:r>
            <a:endParaRPr lang="ja-JP" altLang="en-US" sz="2000" dirty="0"/>
          </a:p>
        </p:txBody>
      </p:sp>
      <p:sp>
        <p:nvSpPr>
          <p:cNvPr id="21" name="テキスト ボックス 20"/>
          <p:cNvSpPr txBox="1"/>
          <p:nvPr/>
        </p:nvSpPr>
        <p:spPr>
          <a:xfrm>
            <a:off x="4546789" y="3224192"/>
            <a:ext cx="3346797" cy="707886"/>
          </a:xfrm>
          <a:prstGeom prst="rect">
            <a:avLst/>
          </a:prstGeom>
          <a:noFill/>
          <a:ln>
            <a:solidFill>
              <a:schemeClr val="bg1">
                <a:lumMod val="50000"/>
              </a:schemeClr>
            </a:solidFill>
          </a:ln>
        </p:spPr>
        <p:txBody>
          <a:bodyPr wrap="square" rtlCol="0">
            <a:spAutoFit/>
          </a:bodyPr>
          <a:lstStyle/>
          <a:p>
            <a:r>
              <a:rPr lang="en-US" altLang="ja-JP" sz="2000" dirty="0" smtClean="0"/>
              <a:t>1</a:t>
            </a:r>
            <a:r>
              <a:rPr lang="ja-JP" altLang="en-US" sz="2000" dirty="0" smtClean="0"/>
              <a:t>から到達可能・・・</a:t>
            </a:r>
            <a:r>
              <a:rPr lang="en-US" altLang="ja-JP" sz="2000" dirty="0" smtClean="0"/>
              <a:t>2, 3, 4</a:t>
            </a:r>
          </a:p>
          <a:p>
            <a:r>
              <a:rPr kumimoji="1" lang="en-US" altLang="ja-JP" sz="2000" dirty="0" smtClean="0"/>
              <a:t>1</a:t>
            </a:r>
            <a:r>
              <a:rPr kumimoji="1" lang="ja-JP" altLang="en-US" sz="2000" dirty="0" smtClean="0"/>
              <a:t>から到達不可能・・・</a:t>
            </a:r>
            <a:r>
              <a:rPr kumimoji="1" lang="en-US" altLang="ja-JP" sz="2000" dirty="0" smtClean="0"/>
              <a:t>5</a:t>
            </a:r>
            <a:endParaRPr kumimoji="1" lang="ja-JP" altLang="en-US" sz="2000" dirty="0"/>
          </a:p>
        </p:txBody>
      </p:sp>
      <p:grpSp>
        <p:nvGrpSpPr>
          <p:cNvPr id="22" name="グループ化 21"/>
          <p:cNvGrpSpPr/>
          <p:nvPr/>
        </p:nvGrpSpPr>
        <p:grpSpPr>
          <a:xfrm>
            <a:off x="1234950" y="5125285"/>
            <a:ext cx="1509252" cy="1253614"/>
            <a:chOff x="1107186" y="2113733"/>
            <a:chExt cx="1509252" cy="1253614"/>
          </a:xfrm>
        </p:grpSpPr>
        <p:cxnSp>
          <p:nvCxnSpPr>
            <p:cNvPr id="23" name="直線コネクタ 22"/>
            <p:cNvCxnSpPr/>
            <p:nvPr/>
          </p:nvCxnSpPr>
          <p:spPr>
            <a:xfrm>
              <a:off x="1274334" y="2280881"/>
              <a:ext cx="334297" cy="919317"/>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grpSp>
          <p:nvGrpSpPr>
            <p:cNvPr id="24" name="グループ化 23"/>
            <p:cNvGrpSpPr/>
            <p:nvPr/>
          </p:nvGrpSpPr>
          <p:grpSpPr>
            <a:xfrm>
              <a:off x="1107186" y="2113733"/>
              <a:ext cx="1509252" cy="1253614"/>
              <a:chOff x="1107186" y="2113733"/>
              <a:chExt cx="1509252" cy="1253614"/>
            </a:xfrm>
          </p:grpSpPr>
          <p:sp>
            <p:nvSpPr>
              <p:cNvPr id="25" name="楕円 24"/>
              <p:cNvSpPr/>
              <p:nvPr/>
            </p:nvSpPr>
            <p:spPr>
              <a:xfrm>
                <a:off x="1107186" y="2113733"/>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1441483" y="3033050"/>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2036334" y="2219429"/>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楕円 27"/>
              <p:cNvSpPr/>
              <p:nvPr/>
            </p:nvSpPr>
            <p:spPr>
              <a:xfrm>
                <a:off x="2282141" y="3018301"/>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9" name="直線コネクタ 28"/>
              <p:cNvCxnSpPr/>
              <p:nvPr/>
            </p:nvCxnSpPr>
            <p:spPr>
              <a:xfrm flipV="1">
                <a:off x="1601257" y="3185449"/>
                <a:ext cx="848032" cy="14749"/>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cxnSp>
            <p:nvCxnSpPr>
              <p:cNvPr id="30" name="直線コネクタ 29"/>
              <p:cNvCxnSpPr/>
              <p:nvPr/>
            </p:nvCxnSpPr>
            <p:spPr>
              <a:xfrm>
                <a:off x="2203482" y="2386577"/>
                <a:ext cx="245807" cy="813621"/>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grpSp>
      </p:grpSp>
      <p:sp>
        <p:nvSpPr>
          <p:cNvPr id="31" name="右矢印 30"/>
          <p:cNvSpPr/>
          <p:nvPr/>
        </p:nvSpPr>
        <p:spPr>
          <a:xfrm>
            <a:off x="3043647" y="5535902"/>
            <a:ext cx="404320" cy="484632"/>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コンテンツ プレースホルダー 2"/>
          <p:cNvSpPr txBox="1">
            <a:spLocks/>
          </p:cNvSpPr>
          <p:nvPr/>
        </p:nvSpPr>
        <p:spPr>
          <a:xfrm>
            <a:off x="984228" y="5091316"/>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1</a:t>
            </a:r>
            <a:endParaRPr lang="ja-JP" altLang="en-US" sz="2000" dirty="0"/>
          </a:p>
        </p:txBody>
      </p:sp>
      <p:sp>
        <p:nvSpPr>
          <p:cNvPr id="33" name="コンテンツ プレースホルダー 2"/>
          <p:cNvSpPr txBox="1">
            <a:spLocks/>
          </p:cNvSpPr>
          <p:nvPr/>
        </p:nvSpPr>
        <p:spPr>
          <a:xfrm>
            <a:off x="1286003" y="6008749"/>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a:t>2</a:t>
            </a:r>
            <a:endParaRPr lang="ja-JP" altLang="en-US" sz="2000" dirty="0"/>
          </a:p>
        </p:txBody>
      </p:sp>
      <p:sp>
        <p:nvSpPr>
          <p:cNvPr id="34" name="コンテンツ プレースホルダー 2"/>
          <p:cNvSpPr txBox="1">
            <a:spLocks/>
          </p:cNvSpPr>
          <p:nvPr/>
        </p:nvSpPr>
        <p:spPr>
          <a:xfrm>
            <a:off x="2733417" y="5960865"/>
            <a:ext cx="384592" cy="386088"/>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3</a:t>
            </a:r>
            <a:endParaRPr lang="ja-JP" altLang="en-US" sz="2000" dirty="0"/>
          </a:p>
        </p:txBody>
      </p:sp>
      <p:sp>
        <p:nvSpPr>
          <p:cNvPr id="35" name="コンテンツ プレースホルダー 2"/>
          <p:cNvSpPr txBox="1">
            <a:spLocks/>
          </p:cNvSpPr>
          <p:nvPr/>
        </p:nvSpPr>
        <p:spPr>
          <a:xfrm>
            <a:off x="2468376" y="5070655"/>
            <a:ext cx="384592" cy="386088"/>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a:t>4</a:t>
            </a:r>
            <a:endParaRPr lang="ja-JP" altLang="en-US" sz="2000" dirty="0"/>
          </a:p>
        </p:txBody>
      </p:sp>
      <p:cxnSp>
        <p:nvCxnSpPr>
          <p:cNvPr id="46" name="直線コネクタ 45"/>
          <p:cNvCxnSpPr/>
          <p:nvPr/>
        </p:nvCxnSpPr>
        <p:spPr>
          <a:xfrm>
            <a:off x="3809489" y="5333190"/>
            <a:ext cx="334297" cy="919317"/>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
        <p:nvSpPr>
          <p:cNvPr id="47" name="楕円 46"/>
          <p:cNvSpPr/>
          <p:nvPr/>
        </p:nvSpPr>
        <p:spPr>
          <a:xfrm>
            <a:off x="3642341" y="5166042"/>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楕円 47"/>
          <p:cNvSpPr/>
          <p:nvPr/>
        </p:nvSpPr>
        <p:spPr>
          <a:xfrm>
            <a:off x="3976638" y="6085359"/>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コンテンツ プレースホルダー 2"/>
          <p:cNvSpPr txBox="1">
            <a:spLocks/>
          </p:cNvSpPr>
          <p:nvPr/>
        </p:nvSpPr>
        <p:spPr>
          <a:xfrm>
            <a:off x="3377657" y="5091315"/>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1</a:t>
            </a:r>
            <a:endParaRPr lang="ja-JP" altLang="en-US" sz="2000" dirty="0"/>
          </a:p>
        </p:txBody>
      </p:sp>
      <p:sp>
        <p:nvSpPr>
          <p:cNvPr id="50" name="コンテンツ プレースホルダー 2"/>
          <p:cNvSpPr txBox="1">
            <a:spLocks/>
          </p:cNvSpPr>
          <p:nvPr/>
        </p:nvSpPr>
        <p:spPr>
          <a:xfrm>
            <a:off x="3641712" y="5963313"/>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a:t>2</a:t>
            </a:r>
            <a:endParaRPr lang="ja-JP" altLang="en-US" sz="2000" dirty="0"/>
          </a:p>
        </p:txBody>
      </p:sp>
      <p:sp>
        <p:nvSpPr>
          <p:cNvPr id="51" name="楕円 50"/>
          <p:cNvSpPr/>
          <p:nvPr/>
        </p:nvSpPr>
        <p:spPr>
          <a:xfrm>
            <a:off x="4650585" y="6044840"/>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5491243" y="6030091"/>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53" name="直線コネクタ 52"/>
          <p:cNvCxnSpPr/>
          <p:nvPr/>
        </p:nvCxnSpPr>
        <p:spPr>
          <a:xfrm flipV="1">
            <a:off x="4810359" y="6197239"/>
            <a:ext cx="848032" cy="14749"/>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
        <p:nvSpPr>
          <p:cNvPr id="54" name="コンテンツ プレースホルダー 2"/>
          <p:cNvSpPr txBox="1">
            <a:spLocks/>
          </p:cNvSpPr>
          <p:nvPr/>
        </p:nvSpPr>
        <p:spPr>
          <a:xfrm>
            <a:off x="4446940" y="5822650"/>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a:t>2</a:t>
            </a:r>
            <a:endParaRPr lang="ja-JP" altLang="en-US" sz="2000" dirty="0"/>
          </a:p>
        </p:txBody>
      </p:sp>
      <p:sp>
        <p:nvSpPr>
          <p:cNvPr id="55" name="コンテンツ プレースホルダー 2"/>
          <p:cNvSpPr txBox="1">
            <a:spLocks/>
          </p:cNvSpPr>
          <p:nvPr/>
        </p:nvSpPr>
        <p:spPr>
          <a:xfrm>
            <a:off x="5714806" y="5837399"/>
            <a:ext cx="384592" cy="386088"/>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3</a:t>
            </a:r>
            <a:endParaRPr lang="ja-JP" altLang="en-US" sz="2000" dirty="0"/>
          </a:p>
        </p:txBody>
      </p:sp>
      <p:cxnSp>
        <p:nvCxnSpPr>
          <p:cNvPr id="56" name="直線コネクタ 55"/>
          <p:cNvCxnSpPr/>
          <p:nvPr/>
        </p:nvCxnSpPr>
        <p:spPr>
          <a:xfrm>
            <a:off x="6122134" y="5266302"/>
            <a:ext cx="334297" cy="919317"/>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
        <p:nvSpPr>
          <p:cNvPr id="57" name="楕円 56"/>
          <p:cNvSpPr/>
          <p:nvPr/>
        </p:nvSpPr>
        <p:spPr>
          <a:xfrm>
            <a:off x="5954986" y="5099154"/>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8" name="楕円 57"/>
          <p:cNvSpPr/>
          <p:nvPr/>
        </p:nvSpPr>
        <p:spPr>
          <a:xfrm>
            <a:off x="6289283" y="6018471"/>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9" name="楕円 58"/>
          <p:cNvSpPr/>
          <p:nvPr/>
        </p:nvSpPr>
        <p:spPr>
          <a:xfrm>
            <a:off x="7129941" y="6003722"/>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0" name="直線コネクタ 59"/>
          <p:cNvCxnSpPr/>
          <p:nvPr/>
        </p:nvCxnSpPr>
        <p:spPr>
          <a:xfrm flipV="1">
            <a:off x="6449057" y="6170870"/>
            <a:ext cx="848032" cy="14749"/>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
        <p:nvSpPr>
          <p:cNvPr id="61" name="コンテンツ プレースホルダー 2"/>
          <p:cNvSpPr txBox="1">
            <a:spLocks/>
          </p:cNvSpPr>
          <p:nvPr/>
        </p:nvSpPr>
        <p:spPr>
          <a:xfrm>
            <a:off x="5717510" y="5079174"/>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1</a:t>
            </a:r>
            <a:endParaRPr lang="ja-JP" altLang="en-US" sz="2000" dirty="0"/>
          </a:p>
        </p:txBody>
      </p:sp>
      <p:sp>
        <p:nvSpPr>
          <p:cNvPr id="62" name="コンテンツ プレースホルダー 2"/>
          <p:cNvSpPr txBox="1">
            <a:spLocks/>
          </p:cNvSpPr>
          <p:nvPr/>
        </p:nvSpPr>
        <p:spPr>
          <a:xfrm>
            <a:off x="6019285" y="5996607"/>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a:t>2</a:t>
            </a:r>
            <a:endParaRPr lang="ja-JP" altLang="en-US" sz="2000" dirty="0"/>
          </a:p>
        </p:txBody>
      </p:sp>
      <p:sp>
        <p:nvSpPr>
          <p:cNvPr id="63" name="コンテンツ プレースホルダー 2"/>
          <p:cNvSpPr txBox="1">
            <a:spLocks/>
          </p:cNvSpPr>
          <p:nvPr/>
        </p:nvSpPr>
        <p:spPr>
          <a:xfrm>
            <a:off x="7466699" y="5948723"/>
            <a:ext cx="384592" cy="386088"/>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3</a:t>
            </a:r>
            <a:endParaRPr lang="ja-JP" altLang="en-US" sz="2000" dirty="0"/>
          </a:p>
        </p:txBody>
      </p:sp>
      <p:sp>
        <p:nvSpPr>
          <p:cNvPr id="64" name="正方形/長方形 63"/>
          <p:cNvSpPr/>
          <p:nvPr/>
        </p:nvSpPr>
        <p:spPr>
          <a:xfrm>
            <a:off x="7812288" y="5573665"/>
            <a:ext cx="530915" cy="369332"/>
          </a:xfrm>
          <a:prstGeom prst="rect">
            <a:avLst/>
          </a:prstGeom>
        </p:spPr>
        <p:txBody>
          <a:bodyPr wrap="none">
            <a:spAutoFit/>
          </a:bodyPr>
          <a:lstStyle/>
          <a:p>
            <a:r>
              <a:rPr lang="ja-JP" altLang="en-US" dirty="0" smtClean="0"/>
              <a:t>・・</a:t>
            </a:r>
            <a:r>
              <a:rPr lang="ja-JP" altLang="en-US" dirty="0"/>
              <a:t>・</a:t>
            </a:r>
            <a:endParaRPr lang="en-US" altLang="ja-JP" dirty="0"/>
          </a:p>
        </p:txBody>
      </p:sp>
    </p:spTree>
    <p:extLst>
      <p:ext uri="{BB962C8B-B14F-4D97-AF65-F5344CB8AC3E}">
        <p14:creationId xmlns:p14="http://schemas.microsoft.com/office/powerpoint/2010/main" val="26962419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コミュニティ変化点検知アルゴリズム</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32289" y="3077308"/>
                <a:ext cx="8425961" cy="3644167"/>
              </a:xfrm>
              <a:ln w="19050">
                <a:solidFill>
                  <a:schemeClr val="tx2">
                    <a:lumMod val="40000"/>
                    <a:lumOff val="60000"/>
                  </a:schemeClr>
                </a:solidFill>
              </a:ln>
            </p:spPr>
            <p:txBody>
              <a:bodyPr/>
              <a:lstStyle/>
              <a:p>
                <a:r>
                  <a:rPr kumimoji="1" lang="ja-JP" altLang="en-US" dirty="0" smtClean="0"/>
                  <a:t>アルゴリズム</a:t>
                </a:r>
                <a:endParaRPr kumimoji="1" lang="en-US" altLang="ja-JP" dirty="0" smtClean="0"/>
              </a:p>
              <a:p>
                <a:pPr marL="0" indent="0">
                  <a:buNone/>
                </a:pPr>
                <a14:m>
                  <m:oMath xmlns:m="http://schemas.openxmlformats.org/officeDocument/2006/math">
                    <m:r>
                      <a:rPr lang="en-US" altLang="ja-JP" sz="2000" i="1">
                        <a:latin typeface="Cambria Math" panose="02040503050406030204" pitchFamily="18" charset="0"/>
                      </a:rPr>
                      <m:t>𝑡</m:t>
                    </m:r>
                  </m:oMath>
                </a14:m>
                <a:r>
                  <a:rPr lang="ja-JP" altLang="en-US" sz="2000" dirty="0" smtClean="0"/>
                  <a:t>番目のコミュニティ，牛</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𝑖</m:t>
                        </m:r>
                      </m:sub>
                    </m:sSub>
                  </m:oMath>
                </a14:m>
                <a:r>
                  <a:rPr kumimoji="1" lang="ja-JP" altLang="en-US" sz="2000" dirty="0" smtClean="0"/>
                  <a:t>を含むコミュニティを</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𝐶𝑜𝑚</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𝑐</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m:t>
                    </m:r>
                  </m:oMath>
                </a14:m>
                <a:r>
                  <a:rPr kumimoji="1" lang="ja-JP" altLang="en-US" sz="2000" dirty="0" smtClean="0"/>
                  <a:t>とし，時間に沿った系列を</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𝑇</m:t>
                        </m:r>
                      </m:sub>
                    </m:sSub>
                    <m:r>
                      <a:rPr lang="en-US" altLang="ja-JP" sz="2000" b="0" i="1" smtClean="0">
                        <a:latin typeface="Cambria Math" panose="02040503050406030204" pitchFamily="18" charset="0"/>
                      </a:rPr>
                      <m:t>}</m:t>
                    </m:r>
                    <m:r>
                      <a:rPr lang="ja-JP" altLang="en-US" sz="2000" i="1" smtClean="0">
                        <a:latin typeface="Cambria Math" panose="02040503050406030204" pitchFamily="18" charset="0"/>
                      </a:rPr>
                      <m:t>と</m:t>
                    </m:r>
                    <m:r>
                      <a:rPr kumimoji="1" lang="ja-JP" altLang="en-US" sz="2000" i="1" dirty="0" smtClean="0">
                        <a:latin typeface="Cambria Math" panose="02040503050406030204" pitchFamily="18" charset="0"/>
                      </a:rPr>
                      <m:t>する</m:t>
                    </m:r>
                    <m:r>
                      <a:rPr kumimoji="1" lang="en-US" altLang="ja-JP" sz="2000" b="0" i="0" dirty="0" smtClean="0">
                        <a:latin typeface="Cambria Math" panose="02040503050406030204" pitchFamily="18" charset="0"/>
                      </a:rPr>
                      <m:t>. </m:t>
                    </m:r>
                  </m:oMath>
                </a14:m>
                <a:endParaRPr kumimoji="1" lang="en-US" altLang="ja-JP" sz="2000" dirty="0" smtClean="0"/>
              </a:p>
              <a:p>
                <a:pPr marL="0" indent="0">
                  <a:buNone/>
                </a:pPr>
                <a:r>
                  <a:rPr kumimoji="1" lang="ja-JP" altLang="en-US" sz="2000" dirty="0" smtClean="0"/>
                  <a:t>また，現在のコミュニティとの</a:t>
                </a:r>
                <a:r>
                  <a:rPr lang="ja-JP" altLang="en-US" sz="2000" dirty="0" smtClean="0"/>
                  <a:t>類似度を測る限界参照個数を</a:t>
                </a:r>
                <a14:m>
                  <m:oMath xmlns:m="http://schemas.openxmlformats.org/officeDocument/2006/math">
                    <m:r>
                      <a:rPr lang="ja-JP" altLang="en-US" sz="2000" i="1">
                        <a:latin typeface="Cambria Math" panose="02040503050406030204" pitchFamily="18" charset="0"/>
                      </a:rPr>
                      <m:t>𝜏</m:t>
                    </m:r>
                  </m:oMath>
                </a14:m>
                <a:r>
                  <a:rPr lang="ja-JP" altLang="en-US" sz="2000" dirty="0" smtClean="0"/>
                  <a:t>とする．</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r>
                          <a:rPr lang="ja-JP" altLang="en-US" sz="2000" i="1">
                            <a:latin typeface="Cambria Math" panose="02040503050406030204" pitchFamily="18" charset="0"/>
                          </a:rPr>
                          <m:t>𝜏</m:t>
                        </m:r>
                      </m:sub>
                    </m:sSub>
                    <m:r>
                      <a:rPr lang="ja-JP" altLang="en-US" sz="200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sub>
                    </m:sSub>
                  </m:oMath>
                </a14:m>
                <a:r>
                  <a:rPr lang="ja-JP" altLang="en-US" sz="2000" dirty="0" smtClean="0"/>
                  <a:t>を以下のように定義する．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m:t>
                          </m:r>
                          <m:r>
                            <a:rPr lang="ja-JP" altLang="en-US" sz="2000" b="0" i="1" smtClean="0">
                              <a:latin typeface="Cambria Math" panose="02040503050406030204" pitchFamily="18" charset="0"/>
                            </a:rPr>
                            <m:t>𝜏</m:t>
                          </m:r>
                        </m:sub>
                      </m:sSub>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𝑠</m:t>
                              </m:r>
                            </m:sub>
                          </m:sSub>
                          <m:r>
                            <a:rPr lang="ja-JP" altLang="en-US"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sub>
                          </m:sSub>
                        </m:e>
                        <m:e>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m:t>
                          </m:r>
                          <m:r>
                            <a:rPr lang="ja-JP" altLang="en-US" sz="2000" b="0" i="1" smtClean="0">
                              <a:latin typeface="Cambria Math" panose="02040503050406030204" pitchFamily="18" charset="0"/>
                            </a:rPr>
                            <m:t>𝜏</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𝑠</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𝑡</m:t>
                          </m:r>
                          <m:r>
                            <a:rPr lang="en-US" altLang="ja-JP" sz="2000" b="0" i="1" smtClean="0">
                              <a:latin typeface="Cambria Math" panose="02040503050406030204" pitchFamily="18" charset="0"/>
                              <a:ea typeface="Cambria Math" panose="02040503050406030204" pitchFamily="18" charset="0"/>
                            </a:rPr>
                            <m:t>−1</m:t>
                          </m:r>
                        </m:e>
                      </m:d>
                      <m:r>
                        <a:rPr lang="en-US" altLang="ja-JP" sz="2000" b="0" i="1" smtClean="0">
                          <a:latin typeface="Cambria Math" panose="02040503050406030204" pitchFamily="18" charset="0"/>
                        </a:rPr>
                        <m:t>.</m:t>
                      </m:r>
                    </m:oMath>
                  </m:oMathPara>
                </a14:m>
                <a:endParaRPr lang="en-US" altLang="ja-JP" sz="2000" dirty="0" smtClean="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r>
                          <a:rPr lang="ja-JP" altLang="en-US" sz="2000" i="1">
                            <a:latin typeface="Cambria Math" panose="02040503050406030204" pitchFamily="18" charset="0"/>
                          </a:rPr>
                          <m:t>𝜏</m:t>
                        </m:r>
                      </m:sub>
                    </m:sSub>
                  </m:oMath>
                </a14:m>
                <a:r>
                  <a:rPr lang="ja-JP" altLang="en-US" sz="2000" dirty="0" smtClean="0"/>
                  <a:t>のすべての要素</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𝑠</m:t>
                        </m:r>
                      </m:sub>
                    </m:sSub>
                  </m:oMath>
                </a14:m>
                <a:r>
                  <a:rPr lang="ja-JP" altLang="en-US" sz="2000" dirty="0" smtClean="0"/>
                  <a:t>に対して次を満たすとき変化点でないとする．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sub>
                          </m:sSub>
                          <m:r>
                            <a:rPr lang="en-US" altLang="ja-JP" sz="2000" b="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𝑠</m:t>
                              </m:r>
                            </m:sub>
                          </m:sSub>
                        </m:e>
                      </m:d>
                      <m:r>
                        <a:rPr lang="en-US" altLang="ja-JP" sz="2000" b="0" i="1" smtClean="0">
                          <a:latin typeface="Cambria Math" panose="02040503050406030204" pitchFamily="18" charset="0"/>
                          <a:ea typeface="Cambria Math" panose="02040503050406030204" pitchFamily="18" charset="0"/>
                        </a:rPr>
                        <m:t>≤</m:t>
                      </m:r>
                      <m:r>
                        <a:rPr lang="ja-JP" altLang="en-US" sz="2000" b="0" i="1" smtClean="0">
                          <a:latin typeface="Cambria Math" panose="02040503050406030204" pitchFamily="18" charset="0"/>
                          <a:ea typeface="Cambria Math" panose="02040503050406030204" pitchFamily="18" charset="0"/>
                        </a:rPr>
                        <m:t>𝜂</m:t>
                      </m:r>
                      <m:r>
                        <a:rPr lang="en-US" altLang="ja-JP" sz="2000" b="0" i="1" smtClean="0">
                          <a:latin typeface="Cambria Math" panose="02040503050406030204" pitchFamily="18" charset="0"/>
                          <a:ea typeface="Cambria Math" panose="02040503050406030204" pitchFamily="18" charset="0"/>
                        </a:rPr>
                        <m:t>,</m:t>
                      </m:r>
                    </m:oMath>
                  </m:oMathPara>
                </a14:m>
                <a:endParaRPr lang="en-US" altLang="ja-JP" sz="2000" b="0" dirty="0" smtClean="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sub>
                          </m:sSub>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𝑠</m:t>
                              </m:r>
                            </m:sub>
                          </m:sSub>
                        </m:e>
                      </m:d>
                      <m:r>
                        <a:rPr lang="en-US" altLang="ja-JP" sz="2000" i="1" smtClean="0">
                          <a:latin typeface="Cambria Math" panose="02040503050406030204" pitchFamily="18" charset="0"/>
                          <a:ea typeface="Cambria Math" panose="02040503050406030204" pitchFamily="18" charset="0"/>
                        </a:rPr>
                        <m:t>≥</m:t>
                      </m:r>
                      <m:r>
                        <a:rPr lang="ja-JP" altLang="en-US" sz="2000" i="1" smtClean="0">
                          <a:latin typeface="Cambria Math" panose="02040503050406030204" pitchFamily="18" charset="0"/>
                          <a:ea typeface="Cambria Math" panose="02040503050406030204" pitchFamily="18" charset="0"/>
                        </a:rPr>
                        <m:t>𝜃</m:t>
                      </m:r>
                      <m:r>
                        <a:rPr lang="en-US" altLang="ja-JP" sz="2000" b="0" i="1" smtClean="0">
                          <a:latin typeface="Cambria Math" panose="02040503050406030204" pitchFamily="18" charset="0"/>
                          <a:ea typeface="Cambria Math" panose="02040503050406030204" pitchFamily="18" charset="0"/>
                        </a:rPr>
                        <m:t>.</m:t>
                      </m:r>
                    </m:oMath>
                  </m:oMathPara>
                </a14:m>
                <a:endParaRPr lang="ja-JP" altLang="en-US" sz="2000" dirty="0"/>
              </a:p>
              <a:p>
                <a:pPr marL="0" indent="0">
                  <a:buNone/>
                </a:pPr>
                <a:r>
                  <a:rPr lang="ja-JP" altLang="en-US" sz="2000" dirty="0" smtClean="0"/>
                  <a:t>これを</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𝑇</m:t>
                        </m:r>
                      </m:sub>
                    </m:sSub>
                    <m:r>
                      <a:rPr lang="ja-JP" altLang="en-US" sz="2000" i="1">
                        <a:latin typeface="Cambria Math" panose="02040503050406030204" pitchFamily="18" charset="0"/>
                      </a:rPr>
                      <m:t>に</m:t>
                    </m:r>
                  </m:oMath>
                </a14:m>
                <a:r>
                  <a:rPr lang="ja-JP" altLang="en-US" sz="2000" dirty="0" smtClean="0"/>
                  <a:t>対して行う．</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32289" y="3077308"/>
                <a:ext cx="8425961" cy="3644167"/>
              </a:xfrm>
              <a:blipFill>
                <a:blip r:embed="rId3"/>
                <a:stretch>
                  <a:fillRect l="-939" t="-1830" r="-578" b="-1664"/>
                </a:stretch>
              </a:blipFill>
              <a:ln w="19050">
                <a:solidFill>
                  <a:schemeClr val="tx2">
                    <a:lumMod val="40000"/>
                    <a:lumOff val="60000"/>
                  </a:schemeClr>
                </a:solidFill>
              </a:ln>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a:t>
            </a:fld>
            <a:endParaRPr kumimoji="1" lang="ja-JP" altLang="en-US"/>
          </a:p>
        </p:txBody>
      </p:sp>
      <p:cxnSp>
        <p:nvCxnSpPr>
          <p:cNvPr id="8" name="直線矢印コネクタ 7"/>
          <p:cNvCxnSpPr/>
          <p:nvPr/>
        </p:nvCxnSpPr>
        <p:spPr>
          <a:xfrm>
            <a:off x="984738" y="1522568"/>
            <a:ext cx="7702061"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11" name="グループ化 10"/>
          <p:cNvGrpSpPr/>
          <p:nvPr/>
        </p:nvGrpSpPr>
        <p:grpSpPr>
          <a:xfrm>
            <a:off x="984738" y="1670538"/>
            <a:ext cx="2031024" cy="408843"/>
            <a:chOff x="984738" y="1670538"/>
            <a:chExt cx="2031024" cy="408843"/>
          </a:xfrm>
        </p:grpSpPr>
        <p:sp>
          <p:nvSpPr>
            <p:cNvPr id="9" name="正方形/長方形 8"/>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1499088" y="2132134"/>
            <a:ext cx="2031024" cy="408843"/>
            <a:chOff x="984738" y="1670538"/>
            <a:chExt cx="2031024" cy="408843"/>
          </a:xfrm>
        </p:grpSpPr>
        <p:sp>
          <p:nvSpPr>
            <p:cNvPr id="13" name="正方形/長方形 12"/>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2000250" y="2589334"/>
            <a:ext cx="2031024" cy="408843"/>
            <a:chOff x="984738" y="1670538"/>
            <a:chExt cx="2031024" cy="408843"/>
          </a:xfrm>
        </p:grpSpPr>
        <p:sp>
          <p:nvSpPr>
            <p:cNvPr id="16" name="正方形/長方形 15"/>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3632688" y="1664676"/>
            <a:ext cx="899748" cy="414705"/>
            <a:chOff x="3632688" y="1664676"/>
            <a:chExt cx="899748" cy="414705"/>
          </a:xfrm>
        </p:grpSpPr>
        <p:sp>
          <p:nvSpPr>
            <p:cNvPr id="18" name="正方形/長方形 17"/>
            <p:cNvSpPr/>
            <p:nvPr/>
          </p:nvSpPr>
          <p:spPr>
            <a:xfrm>
              <a:off x="3632688" y="1664676"/>
              <a:ext cx="398586"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3632688" y="2116047"/>
            <a:ext cx="1400910" cy="420534"/>
            <a:chOff x="3632688" y="2116047"/>
            <a:chExt cx="1400910" cy="420534"/>
          </a:xfrm>
        </p:grpSpPr>
        <p:sp>
          <p:nvSpPr>
            <p:cNvPr id="20" name="正方形/長方形 19"/>
            <p:cNvSpPr/>
            <p:nvPr/>
          </p:nvSpPr>
          <p:spPr>
            <a:xfrm>
              <a:off x="3632688" y="2132134"/>
              <a:ext cx="899748"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5" name="直線矢印コネクタ 24"/>
          <p:cNvCxnSpPr/>
          <p:nvPr/>
        </p:nvCxnSpPr>
        <p:spPr>
          <a:xfrm>
            <a:off x="1715232" y="1877157"/>
            <a:ext cx="1101237" cy="914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flipV="1">
            <a:off x="3831981" y="1877157"/>
            <a:ext cx="0" cy="914400"/>
          </a:xfrm>
          <a:prstGeom prst="straightConnector1">
            <a:avLst/>
          </a:prstGeom>
          <a:ln w="38100">
            <a:solidFill>
              <a:schemeClr val="accent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30" name="直線矢印コネクタ 29"/>
          <p:cNvCxnSpPr/>
          <p:nvPr/>
        </p:nvCxnSpPr>
        <p:spPr>
          <a:xfrm>
            <a:off x="3847000" y="1870562"/>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7731440" y="1608263"/>
            <a:ext cx="1049074" cy="400110"/>
          </a:xfrm>
          <a:prstGeom prst="rect">
            <a:avLst/>
          </a:prstGeom>
          <a:noFill/>
        </p:spPr>
        <p:txBody>
          <a:bodyPr wrap="square" rtlCol="0">
            <a:spAutoFit/>
          </a:bodyPr>
          <a:lstStyle/>
          <a:p>
            <a:pPr algn="ctr"/>
            <a:r>
              <a:rPr lang="ja-JP" altLang="en-US" sz="2000" dirty="0" smtClean="0"/>
              <a:t>時間軸</a:t>
            </a:r>
            <a:endParaRPr kumimoji="1" lang="ja-JP" altLang="en-US" sz="2000" dirty="0"/>
          </a:p>
        </p:txBody>
      </p:sp>
      <p:cxnSp>
        <p:nvCxnSpPr>
          <p:cNvPr id="35" name="直線コネクタ 34"/>
          <p:cNvCxnSpPr/>
          <p:nvPr/>
        </p:nvCxnSpPr>
        <p:spPr>
          <a:xfrm flipV="1">
            <a:off x="2617176"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8" name="直線コネクタ 37"/>
          <p:cNvCxnSpPr/>
          <p:nvPr/>
        </p:nvCxnSpPr>
        <p:spPr>
          <a:xfrm flipV="1">
            <a:off x="3131526" y="142442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9" name="直線コネクタ 38"/>
          <p:cNvCxnSpPr/>
          <p:nvPr/>
        </p:nvCxnSpPr>
        <p:spPr>
          <a:xfrm flipV="1">
            <a:off x="3632688" y="142442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0" name="直線コネクタ 39"/>
          <p:cNvCxnSpPr/>
          <p:nvPr/>
        </p:nvCxnSpPr>
        <p:spPr>
          <a:xfrm flipV="1">
            <a:off x="4144108"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直線コネクタ 40"/>
          <p:cNvCxnSpPr/>
          <p:nvPr/>
        </p:nvCxnSpPr>
        <p:spPr>
          <a:xfrm flipV="1">
            <a:off x="4645270"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2" name="直線コネクタ 41"/>
          <p:cNvCxnSpPr/>
          <p:nvPr/>
        </p:nvCxnSpPr>
        <p:spPr>
          <a:xfrm flipV="1">
            <a:off x="2123342"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直線コネクタ 42"/>
          <p:cNvCxnSpPr/>
          <p:nvPr/>
        </p:nvCxnSpPr>
        <p:spPr>
          <a:xfrm flipV="1">
            <a:off x="5169877" y="1417127"/>
            <a:ext cx="0" cy="222738"/>
          </a:xfrm>
          <a:prstGeom prst="line">
            <a:avLst/>
          </a:prstGeom>
        </p:spPr>
        <p:style>
          <a:lnRef idx="2">
            <a:schemeClr val="accent6"/>
          </a:lnRef>
          <a:fillRef idx="0">
            <a:schemeClr val="accent6"/>
          </a:fillRef>
          <a:effectRef idx="1">
            <a:schemeClr val="accent6"/>
          </a:effectRef>
          <a:fontRef idx="minor">
            <a:schemeClr val="tx1"/>
          </a:fontRef>
        </p:style>
      </p:cxnSp>
      <p:sp>
        <p:nvSpPr>
          <p:cNvPr id="44" name="テキスト ボックス 43"/>
          <p:cNvSpPr txBox="1"/>
          <p:nvPr/>
        </p:nvSpPr>
        <p:spPr>
          <a:xfrm>
            <a:off x="3984524" y="2727780"/>
            <a:ext cx="1049074" cy="400110"/>
          </a:xfrm>
          <a:prstGeom prst="rect">
            <a:avLst/>
          </a:prstGeom>
          <a:noFill/>
        </p:spPr>
        <p:txBody>
          <a:bodyPr wrap="square" rtlCol="0">
            <a:spAutoFit/>
          </a:bodyPr>
          <a:lstStyle/>
          <a:p>
            <a:pPr algn="ctr"/>
            <a:r>
              <a:rPr lang="ja-JP" altLang="en-US" sz="2000" dirty="0" smtClean="0">
                <a:solidFill>
                  <a:schemeClr val="bg1">
                    <a:lumMod val="50000"/>
                  </a:schemeClr>
                </a:solidFill>
              </a:rPr>
              <a:t>変化点</a:t>
            </a:r>
            <a:endParaRPr kumimoji="1" lang="ja-JP" altLang="en-US" sz="2000" dirty="0">
              <a:solidFill>
                <a:schemeClr val="bg1">
                  <a:lumMod val="50000"/>
                </a:schemeClr>
              </a:solidFill>
            </a:endParaRPr>
          </a:p>
        </p:txBody>
      </p:sp>
      <mc:AlternateContent xmlns:mc="http://schemas.openxmlformats.org/markup-compatibility/2006" xmlns:a14="http://schemas.microsoft.com/office/drawing/2010/main">
        <mc:Choice Requires="a14">
          <p:sp>
            <p:nvSpPr>
              <p:cNvPr id="45" name="テキスト ボックス 44"/>
              <p:cNvSpPr txBox="1"/>
              <p:nvPr/>
            </p:nvSpPr>
            <p:spPr>
              <a:xfrm>
                <a:off x="593851" y="2213190"/>
                <a:ext cx="49712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𝜏</m:t>
                      </m:r>
                    </m:oMath>
                  </m:oMathPara>
                </a14:m>
                <a:endParaRPr kumimoji="1" lang="ja-JP" altLang="en-US" sz="2000" dirty="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593851" y="2213190"/>
                <a:ext cx="497127" cy="400110"/>
              </a:xfrm>
              <a:prstGeom prst="rect">
                <a:avLst/>
              </a:prstGeom>
              <a:blipFill>
                <a:blip r:embed="rId4"/>
                <a:stretch>
                  <a:fillRect/>
                </a:stretch>
              </a:blipFill>
            </p:spPr>
            <p:txBody>
              <a:bodyPr/>
              <a:lstStyle/>
              <a:p>
                <a:r>
                  <a:rPr lang="ja-JP" altLang="en-US">
                    <a:noFill/>
                  </a:rPr>
                  <a:t> </a:t>
                </a:r>
              </a:p>
            </p:txBody>
          </p:sp>
        </mc:Fallback>
      </mc:AlternateContent>
      <p:cxnSp>
        <p:nvCxnSpPr>
          <p:cNvPr id="47" name="直線コネクタ 46"/>
          <p:cNvCxnSpPr/>
          <p:nvPr/>
        </p:nvCxnSpPr>
        <p:spPr>
          <a:xfrm flipV="1">
            <a:off x="882346" y="2102460"/>
            <a:ext cx="102392" cy="203860"/>
          </a:xfrm>
          <a:prstGeom prst="line">
            <a:avLst/>
          </a:prstGeom>
          <a:ln w="3175"/>
        </p:spPr>
        <p:style>
          <a:lnRef idx="2">
            <a:schemeClr val="dk1"/>
          </a:lnRef>
          <a:fillRef idx="0">
            <a:schemeClr val="dk1"/>
          </a:fillRef>
          <a:effectRef idx="1">
            <a:schemeClr val="dk1"/>
          </a:effectRef>
          <a:fontRef idx="minor">
            <a:schemeClr val="tx1"/>
          </a:fontRef>
        </p:style>
      </p:cxnSp>
      <p:cxnSp>
        <p:nvCxnSpPr>
          <p:cNvPr id="48" name="直線コネクタ 47"/>
          <p:cNvCxnSpPr/>
          <p:nvPr/>
        </p:nvCxnSpPr>
        <p:spPr>
          <a:xfrm flipV="1">
            <a:off x="919166" y="2111586"/>
            <a:ext cx="1595434" cy="246193"/>
          </a:xfrm>
          <a:prstGeom prst="line">
            <a:avLst/>
          </a:prstGeom>
          <a:ln w="317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329941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インタラクショングラフ比較の</a:t>
            </a:r>
            <a:r>
              <a:rPr lang="ja-JP" altLang="en-US" dirty="0" smtClean="0"/>
              <a:t>手順</a:t>
            </a:r>
            <a:r>
              <a:rPr lang="en-US" altLang="ja-JP" dirty="0" smtClean="0"/>
              <a:t>2/2</a:t>
            </a:r>
            <a:endParaRPr kumimoji="1" lang="ja-JP" altLang="en-US" dirty="0"/>
          </a:p>
        </p:txBody>
      </p:sp>
      <p:sp>
        <p:nvSpPr>
          <p:cNvPr id="3" name="コンテンツ プレースホルダー 2"/>
          <p:cNvSpPr>
            <a:spLocks noGrp="1"/>
          </p:cNvSpPr>
          <p:nvPr>
            <p:ph idx="1"/>
          </p:nvPr>
        </p:nvSpPr>
        <p:spPr>
          <a:xfrm>
            <a:off x="755068" y="1600201"/>
            <a:ext cx="8042344" cy="4525963"/>
          </a:xfrm>
        </p:spPr>
        <p:txBody>
          <a:bodyPr/>
          <a:lstStyle/>
          <a:p>
            <a:pPr marL="457200" indent="-457200">
              <a:buFont typeface="+mj-lt"/>
              <a:buAutoNum type="arabicPeriod" startAt="3"/>
            </a:pPr>
            <a:r>
              <a:rPr lang="ja-JP" altLang="en-US" dirty="0" smtClean="0"/>
              <a:t>部分グラフの一致度から二つのグラフの類似度を算出し，閾値を決めて変化点か否かを判定</a:t>
            </a:r>
            <a:endParaRPr lang="en-US" altLang="ja-JP" dirty="0" smtClean="0"/>
          </a:p>
          <a:p>
            <a:pPr marL="300038" lvl="1" indent="0">
              <a:buNone/>
            </a:pPr>
            <a:r>
              <a:rPr lang="en-US" altLang="ja-JP" dirty="0" smtClean="0"/>
              <a:t>	</a:t>
            </a:r>
            <a:r>
              <a:rPr lang="ja-JP" altLang="en-US" sz="1700" dirty="0" smtClean="0"/>
              <a:t>類似度指標の例</a:t>
            </a:r>
            <a:r>
              <a:rPr lang="en-US" altLang="ja-JP" sz="1700" dirty="0" smtClean="0"/>
              <a:t>) </a:t>
            </a:r>
            <a:r>
              <a:rPr lang="en-US" altLang="ja-JP" sz="1700" dirty="0" err="1" smtClean="0"/>
              <a:t>Jaccard</a:t>
            </a:r>
            <a:r>
              <a:rPr lang="ja-JP" altLang="en-US" sz="1700" dirty="0" smtClean="0"/>
              <a:t>係数，</a:t>
            </a:r>
            <a:r>
              <a:rPr lang="en-US" altLang="ja-JP" sz="1700" dirty="0" smtClean="0"/>
              <a:t>Dice</a:t>
            </a:r>
            <a:r>
              <a:rPr lang="ja-JP" altLang="en-US" sz="1700" dirty="0" smtClean="0"/>
              <a:t>係数，</a:t>
            </a:r>
            <a:r>
              <a:rPr lang="en-US" altLang="ja-JP" sz="1700" dirty="0" smtClean="0"/>
              <a:t>Simpson</a:t>
            </a:r>
            <a:r>
              <a:rPr lang="ja-JP" altLang="en-US" sz="1700" dirty="0"/>
              <a:t>係数</a:t>
            </a:r>
            <a:endParaRPr lang="en-US" altLang="ja-JP" sz="1700" dirty="0" smtClean="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30</a:t>
            </a:fld>
            <a:endParaRPr kumimoji="1" lang="ja-JP" altLang="en-US"/>
          </a:p>
        </p:txBody>
      </p:sp>
      <p:sp>
        <p:nvSpPr>
          <p:cNvPr id="5" name="テキスト ボックス 4"/>
          <p:cNvSpPr txBox="1"/>
          <p:nvPr/>
        </p:nvSpPr>
        <p:spPr>
          <a:xfrm>
            <a:off x="1410834" y="2847519"/>
            <a:ext cx="6730811" cy="1323439"/>
          </a:xfrm>
          <a:prstGeom prst="rect">
            <a:avLst/>
          </a:prstGeom>
          <a:noFill/>
          <a:ln>
            <a:solidFill>
              <a:schemeClr val="bg1">
                <a:lumMod val="50000"/>
              </a:schemeClr>
            </a:solidFill>
          </a:ln>
        </p:spPr>
        <p:txBody>
          <a:bodyPr wrap="square" rtlCol="0">
            <a:spAutoFit/>
          </a:bodyPr>
          <a:lstStyle/>
          <a:p>
            <a:r>
              <a:rPr kumimoji="1" lang="ja-JP" altLang="en-US" sz="2000" dirty="0" smtClean="0"/>
              <a:t>ノード数が増えるほど，一致しにくくなるため一律に一致数を計測するのではなく，一致のレアリティに従って類似度に寄与する類似度の算出方法が必要</a:t>
            </a:r>
            <a:endParaRPr kumimoji="1" lang="en-US" altLang="ja-JP" sz="2000" dirty="0" smtClean="0"/>
          </a:p>
          <a:p>
            <a:r>
              <a:rPr lang="ja-JP" altLang="en-US" sz="2000" dirty="0" smtClean="0"/>
              <a:t>重み付きグラフの</a:t>
            </a:r>
            <a:r>
              <a:rPr lang="en-US" altLang="ja-JP" sz="2000" dirty="0" smtClean="0"/>
              <a:t>0</a:t>
            </a:r>
            <a:r>
              <a:rPr lang="ja-JP" altLang="en-US" sz="2000" dirty="0" smtClean="0"/>
              <a:t>以上はすべてエッジが結ばれているとする</a:t>
            </a:r>
            <a:endParaRPr kumimoji="1" lang="ja-JP" altLang="en-US" sz="2000" dirty="0"/>
          </a:p>
        </p:txBody>
      </p:sp>
    </p:spTree>
    <p:extLst>
      <p:ext uri="{BB962C8B-B14F-4D97-AF65-F5344CB8AC3E}">
        <p14:creationId xmlns:p14="http://schemas.microsoft.com/office/powerpoint/2010/main" val="9473413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パラメータ設定とねらいについて</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865682" y="1600202"/>
                <a:ext cx="7871918" cy="1983508"/>
              </a:xfrm>
            </p:spPr>
            <p:txBody>
              <a:bodyPr/>
              <a:lstStyle/>
              <a:p>
                <a:pPr marL="0" indent="0">
                  <a:lnSpc>
                    <a:spcPct val="150000"/>
                  </a:lnSpc>
                  <a:buNone/>
                </a:pPr>
                <a:r>
                  <a:rPr lang="ja-JP" altLang="en-US" sz="2000" u="sng" dirty="0" smtClean="0">
                    <a:effectLst>
                      <a:outerShdw blurRad="38100" dist="38100" dir="2700000" algn="tl">
                        <a:srgbClr val="000000">
                          <a:alpha val="43137"/>
                        </a:srgbClr>
                      </a:outerShdw>
                    </a:effectLst>
                    <a:latin typeface="Cambria Math" panose="02040503050406030204" pitchFamily="18" charset="0"/>
                  </a:rPr>
                  <a:t>パラメータ設定</a:t>
                </a:r>
                <a:endParaRPr lang="en-US" altLang="ja-JP" sz="2000" u="sng" dirty="0" smtClean="0">
                  <a:effectLst>
                    <a:outerShdw blurRad="38100" dist="38100" dir="2700000" algn="tl">
                      <a:srgbClr val="000000">
                        <a:alpha val="43137"/>
                      </a:srgbClr>
                    </a:outerShdw>
                  </a:effectLst>
                  <a:latin typeface="Cambria Math" panose="02040503050406030204" pitchFamily="18" charset="0"/>
                </a:endParaRPr>
              </a:p>
              <a:p>
                <a14:m>
                  <m:oMath xmlns:m="http://schemas.openxmlformats.org/officeDocument/2006/math">
                    <m:r>
                      <a:rPr lang="ja-JP" altLang="en-US" sz="2000" i="1" smtClean="0">
                        <a:latin typeface="Cambria Math" panose="02040503050406030204" pitchFamily="18" charset="0"/>
                      </a:rPr>
                      <m:t>𝜏</m:t>
                    </m:r>
                    <m:r>
                      <a:rPr lang="en-US" altLang="ja-JP" sz="2000" b="0" i="0" smtClean="0">
                        <a:latin typeface="Cambria Math" panose="02040503050406030204" pitchFamily="18" charset="0"/>
                      </a:rPr>
                      <m:t>=6 (</m:t>
                    </m:r>
                    <m:r>
                      <a:rPr lang="ja-JP" altLang="en-US" sz="2000" i="1">
                        <a:latin typeface="Cambria Math" panose="02040503050406030204" pitchFamily="18" charset="0"/>
                      </a:rPr>
                      <m:t>コミュニティ</m:t>
                    </m:r>
                    <m:r>
                      <a:rPr lang="ja-JP" altLang="en-US" sz="2000" i="1" smtClean="0">
                        <a:latin typeface="Cambria Math" panose="02040503050406030204" pitchFamily="18" charset="0"/>
                      </a:rPr>
                      <m:t>を</m:t>
                    </m:r>
                    <m:r>
                      <a:rPr lang="en-US" altLang="ja-JP" sz="2000" i="1">
                        <a:latin typeface="Cambria Math" panose="02040503050406030204" pitchFamily="18" charset="0"/>
                      </a:rPr>
                      <m:t>5</m:t>
                    </m:r>
                    <m:r>
                      <a:rPr lang="ja-JP" altLang="en-US" sz="2000" i="1">
                        <a:latin typeface="Cambria Math" panose="02040503050406030204" pitchFamily="18" charset="0"/>
                      </a:rPr>
                      <m:t>分</m:t>
                    </m:r>
                    <m:r>
                      <a:rPr lang="ja-JP" altLang="en-US" sz="2000" i="1" smtClean="0">
                        <a:latin typeface="Cambria Math" panose="02040503050406030204" pitchFamily="18" charset="0"/>
                      </a:rPr>
                      <m:t>ずつ</m:t>
                    </m:r>
                    <m:r>
                      <a:rPr lang="ja-JP" altLang="en-US" sz="2000" i="1">
                        <a:latin typeface="Cambria Math" panose="02040503050406030204" pitchFamily="18" charset="0"/>
                      </a:rPr>
                      <m:t>に</m:t>
                    </m:r>
                    <m:r>
                      <a:rPr lang="ja-JP" altLang="en-US" sz="2000" i="1" smtClean="0">
                        <a:latin typeface="Cambria Math" panose="02040503050406030204" pitchFamily="18" charset="0"/>
                      </a:rPr>
                      <m:t>生成し</m:t>
                    </m:r>
                    <m:r>
                      <a:rPr lang="ja-JP" altLang="en-US" sz="2000" i="1">
                        <a:latin typeface="Cambria Math" panose="02040503050406030204" pitchFamily="18" charset="0"/>
                      </a:rPr>
                      <m:t>たとき過去</m:t>
                    </m:r>
                    <m:r>
                      <a:rPr lang="en-US" altLang="ja-JP" sz="2000" i="1" smtClean="0">
                        <a:latin typeface="Cambria Math" panose="02040503050406030204" pitchFamily="18" charset="0"/>
                      </a:rPr>
                      <m:t>30</m:t>
                    </m:r>
                    <m:r>
                      <a:rPr lang="ja-JP" altLang="en-US" sz="2000" i="1" smtClean="0">
                        <a:latin typeface="Cambria Math" panose="02040503050406030204" pitchFamily="18" charset="0"/>
                      </a:rPr>
                      <m:t>分</m:t>
                    </m:r>
                    <m:r>
                      <a:rPr lang="ja-JP" altLang="en-US" sz="2000" i="1">
                        <a:latin typeface="Cambria Math" panose="02040503050406030204" pitchFamily="18" charset="0"/>
                      </a:rPr>
                      <m:t>に</m:t>
                    </m:r>
                    <m:r>
                      <a:rPr lang="ja-JP" altLang="en-US" sz="2000" i="1" smtClean="0">
                        <a:latin typeface="Cambria Math" panose="02040503050406030204" pitchFamily="18" charset="0"/>
                      </a:rPr>
                      <m:t>相当</m:t>
                    </m:r>
                    <m:r>
                      <a:rPr lang="en-US" altLang="ja-JP" sz="2000" b="0" i="0" smtClean="0">
                        <a:latin typeface="Cambria Math" panose="02040503050406030204" pitchFamily="18" charset="0"/>
                      </a:rPr>
                      <m:t>)</m:t>
                    </m:r>
                  </m:oMath>
                </a14:m>
                <a:endParaRPr kumimoji="1" lang="en-US" altLang="ja-JP" sz="2000" dirty="0" smtClean="0"/>
              </a:p>
              <a:p>
                <a14:m>
                  <m:oMath xmlns:m="http://schemas.openxmlformats.org/officeDocument/2006/math">
                    <m:r>
                      <a:rPr lang="ja-JP" altLang="en-US" sz="2000" i="1">
                        <a:latin typeface="Cambria Math" panose="02040503050406030204" pitchFamily="18" charset="0"/>
                        <a:ea typeface="Cambria Math" panose="02040503050406030204" pitchFamily="18" charset="0"/>
                      </a:rPr>
                      <m:t>𝜂</m:t>
                    </m:r>
                    <m:r>
                      <a:rPr lang="en-US" altLang="ja-JP" sz="2000" b="0" i="1" smtClean="0">
                        <a:latin typeface="Cambria Math" panose="02040503050406030204" pitchFamily="18" charset="0"/>
                        <a:ea typeface="Cambria Math" panose="02040503050406030204" pitchFamily="18" charset="0"/>
                      </a:rPr>
                      <m:t>=</m:t>
                    </m:r>
                    <m:func>
                      <m:funcPr>
                        <m:ctrlPr>
                          <a:rPr lang="en-US" altLang="ja-JP" sz="2000" i="1">
                            <a:latin typeface="Cambria Math" panose="02040503050406030204" pitchFamily="18" charset="0"/>
                            <a:ea typeface="Cambria Math" panose="02040503050406030204" pitchFamily="18" charset="0"/>
                          </a:rPr>
                        </m:ctrlPr>
                      </m:funcPr>
                      <m:fName>
                        <m:limLow>
                          <m:limLowPr>
                            <m:ctrlPr>
                              <a:rPr lang="en-US" altLang="ja-JP" sz="2000" i="1">
                                <a:latin typeface="Cambria Math" panose="02040503050406030204" pitchFamily="18" charset="0"/>
                                <a:ea typeface="Cambria Math" panose="02040503050406030204" pitchFamily="18" charset="0"/>
                              </a:rPr>
                            </m:ctrlPr>
                          </m:limLowPr>
                          <m:e>
                            <m:r>
                              <m:rPr>
                                <m:sty m:val="p"/>
                              </m:rPr>
                              <a:rPr lang="en-US" altLang="ja-JP" sz="2000">
                                <a:latin typeface="Cambria Math" panose="02040503050406030204" pitchFamily="18" charset="0"/>
                                <a:ea typeface="Cambria Math" panose="02040503050406030204" pitchFamily="18" charset="0"/>
                              </a:rPr>
                              <m:t>max</m:t>
                            </m:r>
                          </m:e>
                          <m:lim>
                            <m:r>
                              <a:rPr lang="en-US" altLang="ja-JP" sz="2000" i="1">
                                <a:latin typeface="Cambria Math" panose="02040503050406030204" pitchFamily="18" charset="0"/>
                                <a:ea typeface="Cambria Math" panose="02040503050406030204" pitchFamily="18" charset="0"/>
                              </a:rPr>
                              <m:t>𝑠</m:t>
                            </m:r>
                          </m:lim>
                        </m:limLow>
                      </m:fName>
                      <m:e>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𝑠</m:t>
                            </m:r>
                          </m:sub>
                        </m:sSub>
                        <m:r>
                          <a:rPr lang="en-US" altLang="ja-JP" sz="2000" i="1">
                            <a:latin typeface="Cambria Math" panose="02040503050406030204" pitchFamily="18" charset="0"/>
                          </a:rPr>
                          <m:t>|</m:t>
                        </m:r>
                      </m:e>
                    </m:func>
                    <m:r>
                      <m:rPr>
                        <m:nor/>
                      </m:rPr>
                      <a:rPr lang="ja-JP" altLang="en-US" sz="2000" dirty="0"/>
                      <m:t> </m:t>
                    </m:r>
                    <m:r>
                      <m:rPr>
                        <m:nor/>
                      </m:rPr>
                      <a:rPr lang="en-US" altLang="ja-JP" sz="2000" dirty="0"/>
                      <m:t>∗ </m:t>
                    </m:r>
                    <m:r>
                      <a:rPr lang="en-US" altLang="ja-JP" sz="2000" i="1" dirty="0">
                        <a:latin typeface="Cambria Math" panose="02040503050406030204" pitchFamily="18" charset="0"/>
                      </a:rPr>
                      <m:t>2</m:t>
                    </m:r>
                  </m:oMath>
                </a14:m>
                <a:r>
                  <a:rPr kumimoji="1" lang="en-US" altLang="ja-JP" sz="2000" dirty="0" smtClean="0"/>
                  <a:t> (</a:t>
                </a:r>
                <a:r>
                  <a:rPr kumimoji="1" lang="ja-JP" altLang="en-US" sz="2000" dirty="0" smtClean="0"/>
                  <a:t>和集合の上限許容値</a:t>
                </a:r>
                <a:r>
                  <a:rPr kumimoji="1" lang="en-US" altLang="ja-JP" sz="2000" dirty="0" smtClean="0"/>
                  <a:t>)</a:t>
                </a:r>
              </a:p>
              <a:p>
                <a14:m>
                  <m:oMath xmlns:m="http://schemas.openxmlformats.org/officeDocument/2006/math">
                    <m:r>
                      <a:rPr lang="ja-JP" altLang="en-US" sz="2000" i="1" smtClean="0">
                        <a:latin typeface="Cambria Math" panose="02040503050406030204" pitchFamily="18" charset="0"/>
                        <a:ea typeface="Cambria Math" panose="02040503050406030204" pitchFamily="18" charset="0"/>
                      </a:rPr>
                      <m:t>𝜃</m:t>
                    </m:r>
                    <m:r>
                      <a:rPr lang="en-US" altLang="ja-JP" sz="2000" i="1">
                        <a:latin typeface="Cambria Math" panose="02040503050406030204" pitchFamily="18" charset="0"/>
                        <a:ea typeface="Cambria Math" panose="02040503050406030204" pitchFamily="18" charset="0"/>
                      </a:rPr>
                      <m:t>=</m:t>
                    </m:r>
                    <m:func>
                      <m:funcPr>
                        <m:ctrlPr>
                          <a:rPr lang="en-US" altLang="ja-JP" sz="2000" i="1">
                            <a:latin typeface="Cambria Math" panose="02040503050406030204" pitchFamily="18" charset="0"/>
                          </a:rPr>
                        </m:ctrlPr>
                      </m:funcPr>
                      <m:fName>
                        <m:limLow>
                          <m:limLowPr>
                            <m:ctrlPr>
                              <a:rPr lang="en-US" altLang="ja-JP" sz="2000" i="1">
                                <a:latin typeface="Cambria Math" panose="02040503050406030204" pitchFamily="18" charset="0"/>
                              </a:rPr>
                            </m:ctrlPr>
                          </m:limLowPr>
                          <m:e>
                            <m:r>
                              <m:rPr>
                                <m:sty m:val="p"/>
                              </m:rPr>
                              <a:rPr lang="en-US" altLang="ja-JP" sz="2000">
                                <a:latin typeface="Cambria Math" panose="02040503050406030204" pitchFamily="18" charset="0"/>
                              </a:rPr>
                              <m:t>min</m:t>
                            </m:r>
                          </m:e>
                          <m:lim>
                            <m:r>
                              <a:rPr lang="en-US" altLang="ja-JP" sz="2000" i="1">
                                <a:latin typeface="Cambria Math" panose="02040503050406030204" pitchFamily="18" charset="0"/>
                              </a:rPr>
                              <m:t>𝑠</m:t>
                            </m:r>
                          </m:lim>
                        </m:limLow>
                      </m:fName>
                      <m:e>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𝑠</m:t>
                            </m:r>
                          </m:sub>
                        </m:sSub>
                        <m:r>
                          <a:rPr lang="en-US" altLang="ja-JP" sz="2000" i="1">
                            <a:latin typeface="Cambria Math" panose="02040503050406030204" pitchFamily="18" charset="0"/>
                          </a:rPr>
                          <m:t>|</m:t>
                        </m:r>
                      </m:e>
                    </m:func>
                    <m:r>
                      <m:rPr>
                        <m:nor/>
                      </m:rPr>
                      <a:rPr lang="en-US" altLang="ja-JP" sz="2000" dirty="0"/>
                      <m:t>∗ </m:t>
                    </m:r>
                    <m:r>
                      <m:rPr>
                        <m:nor/>
                      </m:rPr>
                      <a:rPr lang="en-US" altLang="ja-JP" sz="2000" b="0" i="0" dirty="0" smtClean="0"/>
                      <m:t>1</m:t>
                    </m:r>
                    <m:r>
                      <m:rPr>
                        <m:nor/>
                      </m:rPr>
                      <a:rPr lang="en-US" altLang="ja-JP" sz="2000" dirty="0"/>
                      <m:t> / </m:t>
                    </m:r>
                    <m:r>
                      <m:rPr>
                        <m:nor/>
                      </m:rPr>
                      <a:rPr lang="en-US" altLang="ja-JP" sz="2000" b="0" i="0" dirty="0" smtClean="0"/>
                      <m:t>2</m:t>
                    </m:r>
                  </m:oMath>
                </a14:m>
                <a:r>
                  <a:rPr lang="en-US" altLang="ja-JP" sz="2000" dirty="0" smtClean="0"/>
                  <a:t> (</a:t>
                </a:r>
                <a:r>
                  <a:rPr lang="ja-JP" altLang="en-US" sz="2000" dirty="0"/>
                  <a:t>積</a:t>
                </a:r>
                <a:r>
                  <a:rPr lang="ja-JP" altLang="en-US" sz="2000" dirty="0" smtClean="0"/>
                  <a:t>集合の下限許容値</a:t>
                </a:r>
                <a:r>
                  <a:rPr lang="en-US" altLang="ja-JP" sz="2000" dirty="0" smtClean="0"/>
                  <a:t>)</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865682" y="1600202"/>
                <a:ext cx="7871918" cy="1983508"/>
              </a:xfrm>
              <a:blipFill>
                <a:blip r:embed="rId3"/>
                <a:stretch>
                  <a:fillRect l="-852"/>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4</a:t>
            </a:fld>
            <a:endParaRPr kumimoji="1" lang="ja-JP" altLang="en-US"/>
          </a:p>
        </p:txBody>
      </p:sp>
      <mc:AlternateContent xmlns:mc="http://schemas.openxmlformats.org/markup-compatibility/2006" xmlns:a14="http://schemas.microsoft.com/office/drawing/2010/main">
        <mc:Choice Requires="a14">
          <p:sp>
            <p:nvSpPr>
              <p:cNvPr id="5" name="コンテンツ プレースホルダー 2"/>
              <p:cNvSpPr txBox="1">
                <a:spLocks/>
              </p:cNvSpPr>
              <p:nvPr/>
            </p:nvSpPr>
            <p:spPr>
              <a:xfrm>
                <a:off x="865682" y="3569890"/>
                <a:ext cx="7821117" cy="2772640"/>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lnSpc>
                    <a:spcPct val="150000"/>
                  </a:lnSpc>
                  <a:buNone/>
                </a:pPr>
                <a:r>
                  <a:rPr lang="ja-JP" altLang="en-US" sz="2000" u="sng" dirty="0" smtClean="0">
                    <a:effectLst>
                      <a:outerShdw blurRad="38100" dist="38100" dir="2700000" algn="tl">
                        <a:srgbClr val="000000">
                          <a:alpha val="43137"/>
                        </a:srgbClr>
                      </a:outerShdw>
                    </a:effectLst>
                  </a:rPr>
                  <a:t>ねらい・イメージ</a:t>
                </a:r>
                <a:endParaRPr lang="en-US" altLang="ja-JP" sz="2000" u="sng" dirty="0">
                  <a:effectLst>
                    <a:outerShdw blurRad="38100" dist="38100" dir="2700000" algn="tl">
                      <a:srgbClr val="000000">
                        <a:alpha val="43137"/>
                      </a:srgbClr>
                    </a:outerShdw>
                  </a:effectLst>
                </a:endParaRPr>
              </a:p>
              <a:p>
                <a:pPr>
                  <a:buFont typeface="Wingdings" panose="05000000000000000000" pitchFamily="2" charset="2"/>
                  <a:buChar char="Ø"/>
                </a:pPr>
                <a:r>
                  <a:rPr lang="ja-JP" altLang="en-US" sz="2000" dirty="0" smtClean="0"/>
                  <a:t>コミュニティは等間隔で共通して作成するが、牛によって変化点が異なる </a:t>
                </a:r>
                <a:r>
                  <a:rPr lang="en-US" altLang="ja-JP" sz="2000" dirty="0" smtClean="0"/>
                  <a:t>=&gt; </a:t>
                </a:r>
                <a:r>
                  <a:rPr lang="ja-JP" altLang="en-US" sz="2000" dirty="0" smtClean="0"/>
                  <a:t>コミュニティの再定義</a:t>
                </a:r>
                <a:r>
                  <a:rPr lang="en-US" altLang="ja-JP" sz="2000" dirty="0" smtClean="0"/>
                  <a:t>???</a:t>
                </a:r>
                <a:endParaRPr lang="en-US" altLang="ja-JP" sz="2000" dirty="0"/>
              </a:p>
              <a:p>
                <a:pPr marL="0" indent="0">
                  <a:lnSpc>
                    <a:spcPct val="150000"/>
                  </a:lnSpc>
                  <a:buNone/>
                </a:pPr>
                <a:endParaRPr lang="en-US" altLang="ja-JP" sz="2000" u="sng" dirty="0" smtClean="0">
                  <a:effectLst>
                    <a:outerShdw blurRad="38100" dist="38100" dir="2700000" algn="tl">
                      <a:srgbClr val="000000">
                        <a:alpha val="43137"/>
                      </a:srgbClr>
                    </a:outerShdw>
                  </a:effectLst>
                </a:endParaRPr>
              </a:p>
              <a:p>
                <a:pPr>
                  <a:buFont typeface="Wingdings" panose="05000000000000000000" pitchFamily="2" charset="2"/>
                  <a:buChar char="Ø"/>
                </a:pPr>
                <a:endParaRPr lang="en-US" altLang="ja-JP" sz="2000" dirty="0" smtClean="0"/>
              </a:p>
              <a:p>
                <a:pPr>
                  <a:buFont typeface="Wingdings" panose="05000000000000000000" pitchFamily="2" charset="2"/>
                  <a:buChar char="Ø"/>
                </a:pPr>
                <a:r>
                  <a:rPr lang="ja-JP" altLang="en-US" sz="2000" dirty="0" smtClean="0"/>
                  <a:t>パラメータ</a:t>
                </a:r>
                <a14:m>
                  <m:oMath xmlns:m="http://schemas.openxmlformats.org/officeDocument/2006/math">
                    <m:r>
                      <a:rPr lang="ja-JP" altLang="en-US" sz="2000" i="1">
                        <a:latin typeface="Cambria Math" panose="02040503050406030204" pitchFamily="18" charset="0"/>
                        <a:ea typeface="Cambria Math" panose="02040503050406030204" pitchFamily="18" charset="0"/>
                      </a:rPr>
                      <m:t>𝜂</m:t>
                    </m:r>
                    <m:r>
                      <a:rPr lang="en-US" altLang="ja-JP" sz="2000" i="1">
                        <a:latin typeface="Cambria Math" panose="02040503050406030204" pitchFamily="18" charset="0"/>
                        <a:ea typeface="Cambria Math" panose="02040503050406030204" pitchFamily="18" charset="0"/>
                      </a:rPr>
                      <m:t>,</m:t>
                    </m:r>
                    <m:r>
                      <a:rPr lang="ja-JP" altLang="en-US" sz="2000" i="1">
                        <a:latin typeface="Cambria Math" panose="02040503050406030204" pitchFamily="18" charset="0"/>
                        <a:ea typeface="Cambria Math" panose="02040503050406030204" pitchFamily="18" charset="0"/>
                      </a:rPr>
                      <m:t>𝜃</m:t>
                    </m:r>
                  </m:oMath>
                </a14:m>
                <a:r>
                  <a:rPr lang="ja-JP" altLang="en-US" sz="2000" dirty="0"/>
                  <a:t>によって目的に応じてコミュニティを見る粒度</a:t>
                </a:r>
                <a:r>
                  <a:rPr lang="ja-JP" altLang="en-US" sz="2000" dirty="0" smtClean="0"/>
                  <a:t>を制御する</a:t>
                </a:r>
                <a:endParaRPr lang="ja-JP" altLang="en-US" sz="2000" dirty="0"/>
              </a:p>
            </p:txBody>
          </p:sp>
        </mc:Choice>
        <mc:Fallback xmlns="">
          <p:sp>
            <p:nvSpPr>
              <p:cNvPr id="5" name="コンテンツ プレースホルダー 2"/>
              <p:cNvSpPr txBox="1">
                <a:spLocks noRot="1" noChangeAspect="1" noMove="1" noResize="1" noEditPoints="1" noAdjustHandles="1" noChangeArrowheads="1" noChangeShapeType="1" noTextEdit="1"/>
              </p:cNvSpPr>
              <p:nvPr/>
            </p:nvSpPr>
            <p:spPr>
              <a:xfrm>
                <a:off x="865682" y="3569890"/>
                <a:ext cx="7821117" cy="2772640"/>
              </a:xfrm>
              <a:prstGeom prst="rect">
                <a:avLst/>
              </a:prstGeom>
              <a:blipFill>
                <a:blip r:embed="rId4"/>
                <a:stretch>
                  <a:fillRect l="-857" r="-857"/>
                </a:stretch>
              </a:blipFill>
            </p:spPr>
            <p:txBody>
              <a:bodyPr/>
              <a:lstStyle/>
              <a:p>
                <a:r>
                  <a:rPr lang="ja-JP" altLang="en-US">
                    <a:noFill/>
                  </a:rPr>
                  <a:t> </a:t>
                </a:r>
              </a:p>
            </p:txBody>
          </p:sp>
        </mc:Fallback>
      </mc:AlternateContent>
      <p:grpSp>
        <p:nvGrpSpPr>
          <p:cNvPr id="21" name="グループ化 20"/>
          <p:cNvGrpSpPr/>
          <p:nvPr/>
        </p:nvGrpSpPr>
        <p:grpSpPr>
          <a:xfrm>
            <a:off x="1185852" y="4742906"/>
            <a:ext cx="6982691" cy="236593"/>
            <a:chOff x="1256145" y="4172870"/>
            <a:chExt cx="6982691" cy="236593"/>
          </a:xfrm>
        </p:grpSpPr>
        <p:grpSp>
          <p:nvGrpSpPr>
            <p:cNvPr id="19" name="グループ化 18"/>
            <p:cNvGrpSpPr/>
            <p:nvPr/>
          </p:nvGrpSpPr>
          <p:grpSpPr>
            <a:xfrm>
              <a:off x="1256145" y="4172871"/>
              <a:ext cx="6982691" cy="236592"/>
              <a:chOff x="1256145" y="4172871"/>
              <a:chExt cx="6982691" cy="236592"/>
            </a:xfrm>
          </p:grpSpPr>
          <p:cxnSp>
            <p:nvCxnSpPr>
              <p:cNvPr id="7" name="直線矢印コネクタ 6"/>
              <p:cNvCxnSpPr/>
              <p:nvPr/>
            </p:nvCxnSpPr>
            <p:spPr>
              <a:xfrm flipV="1">
                <a:off x="1256145" y="4267200"/>
                <a:ext cx="6982691" cy="923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8" name="直線コネクタ 7"/>
              <p:cNvCxnSpPr/>
              <p:nvPr/>
            </p:nvCxnSpPr>
            <p:spPr>
              <a:xfrm flipV="1">
                <a:off x="1716942" y="417287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9" name="直線コネクタ 8"/>
              <p:cNvCxnSpPr/>
              <p:nvPr/>
            </p:nvCxnSpPr>
            <p:spPr>
              <a:xfrm flipV="1">
                <a:off x="2284979" y="417287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0" name="直線コネクタ 9"/>
              <p:cNvCxnSpPr/>
              <p:nvPr/>
            </p:nvCxnSpPr>
            <p:spPr>
              <a:xfrm flipV="1">
                <a:off x="2802214"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1" name="直線コネクタ 10"/>
              <p:cNvCxnSpPr/>
              <p:nvPr/>
            </p:nvCxnSpPr>
            <p:spPr>
              <a:xfrm flipV="1">
                <a:off x="3365633"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2" name="直線コネクタ 11"/>
              <p:cNvCxnSpPr/>
              <p:nvPr/>
            </p:nvCxnSpPr>
            <p:spPr>
              <a:xfrm flipV="1">
                <a:off x="3910578" y="417748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3" name="直線コネクタ 12"/>
              <p:cNvCxnSpPr/>
              <p:nvPr/>
            </p:nvCxnSpPr>
            <p:spPr>
              <a:xfrm flipV="1">
                <a:off x="4473997"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4" name="直線コネクタ 13"/>
              <p:cNvCxnSpPr/>
              <p:nvPr/>
            </p:nvCxnSpPr>
            <p:spPr>
              <a:xfrm flipV="1">
                <a:off x="5031775" y="417287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5" name="直線コネクタ 14"/>
              <p:cNvCxnSpPr/>
              <p:nvPr/>
            </p:nvCxnSpPr>
            <p:spPr>
              <a:xfrm flipV="1">
                <a:off x="6149376"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6" name="直線コネクタ 15"/>
              <p:cNvCxnSpPr/>
              <p:nvPr/>
            </p:nvCxnSpPr>
            <p:spPr>
              <a:xfrm flipV="1">
                <a:off x="5602388"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7" name="直線コネクタ 16"/>
              <p:cNvCxnSpPr/>
              <p:nvPr/>
            </p:nvCxnSpPr>
            <p:spPr>
              <a:xfrm flipV="1">
                <a:off x="6736906" y="417748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8" name="直線コネクタ 17"/>
              <p:cNvCxnSpPr/>
              <p:nvPr/>
            </p:nvCxnSpPr>
            <p:spPr>
              <a:xfrm flipV="1">
                <a:off x="7272615" y="4186725"/>
                <a:ext cx="0" cy="222738"/>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0" name="直線コネクタ 19"/>
            <p:cNvCxnSpPr/>
            <p:nvPr/>
          </p:nvCxnSpPr>
          <p:spPr>
            <a:xfrm flipV="1">
              <a:off x="7785233" y="4172870"/>
              <a:ext cx="0" cy="222738"/>
            </a:xfrm>
            <a:prstGeom prst="line">
              <a:avLst/>
            </a:prstGeom>
          </p:spPr>
          <p:style>
            <a:lnRef idx="2">
              <a:schemeClr val="accent6"/>
            </a:lnRef>
            <a:fillRef idx="0">
              <a:schemeClr val="accent6"/>
            </a:fillRef>
            <a:effectRef idx="1">
              <a:schemeClr val="accent6"/>
            </a:effectRef>
            <a:fontRef idx="minor">
              <a:schemeClr val="tx1"/>
            </a:fontRef>
          </p:style>
        </p:cxnSp>
      </p:grpSp>
      <p:sp>
        <p:nvSpPr>
          <p:cNvPr id="23" name="角丸四角形 22"/>
          <p:cNvSpPr/>
          <p:nvPr/>
        </p:nvSpPr>
        <p:spPr>
          <a:xfrm>
            <a:off x="1193046" y="5127116"/>
            <a:ext cx="2757055" cy="14778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24" name="角丸四角形 23"/>
          <p:cNvSpPr/>
          <p:nvPr/>
        </p:nvSpPr>
        <p:spPr>
          <a:xfrm>
            <a:off x="4020395" y="5131734"/>
            <a:ext cx="2192615" cy="14778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25" name="角丸四角形 24"/>
          <p:cNvSpPr/>
          <p:nvPr/>
        </p:nvSpPr>
        <p:spPr>
          <a:xfrm>
            <a:off x="6283304" y="5136352"/>
            <a:ext cx="1431637" cy="14316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26" name="角丸四角形 25"/>
          <p:cNvSpPr/>
          <p:nvPr/>
        </p:nvSpPr>
        <p:spPr>
          <a:xfrm>
            <a:off x="1193046" y="5408804"/>
            <a:ext cx="1538875" cy="152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27" name="角丸四角形 26"/>
          <p:cNvSpPr/>
          <p:nvPr/>
        </p:nvSpPr>
        <p:spPr>
          <a:xfrm>
            <a:off x="2798619" y="5413422"/>
            <a:ext cx="3867993" cy="15597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28" name="角丸四角形 27"/>
          <p:cNvSpPr/>
          <p:nvPr/>
        </p:nvSpPr>
        <p:spPr>
          <a:xfrm>
            <a:off x="6733309" y="5418040"/>
            <a:ext cx="981631" cy="15135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016607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コミュニティ変化点検知の現在の進捗</a:t>
            </a:r>
            <a:endParaRPr kumimoji="1" lang="ja-JP" altLang="en-US" dirty="0"/>
          </a:p>
        </p:txBody>
      </p:sp>
      <p:sp>
        <p:nvSpPr>
          <p:cNvPr id="3" name="コンテンツ プレースホルダー 2"/>
          <p:cNvSpPr>
            <a:spLocks noGrp="1"/>
          </p:cNvSpPr>
          <p:nvPr>
            <p:ph idx="1"/>
          </p:nvPr>
        </p:nvSpPr>
        <p:spPr>
          <a:xfrm>
            <a:off x="865682" y="1294473"/>
            <a:ext cx="8038172" cy="4525963"/>
          </a:xfrm>
        </p:spPr>
        <p:txBody>
          <a:bodyPr/>
          <a:lstStyle/>
          <a:p>
            <a:r>
              <a:rPr kumimoji="1" lang="en-US" altLang="ja-JP" sz="2000" dirty="0" smtClean="0"/>
              <a:t>Simpson</a:t>
            </a:r>
            <a:r>
              <a:rPr kumimoji="1" lang="ja-JP" altLang="en-US" sz="2000" dirty="0" smtClean="0"/>
              <a:t>係数と変化点検出の比較（上</a:t>
            </a:r>
            <a:r>
              <a:rPr kumimoji="1" lang="en-US" altLang="ja-JP" sz="2000" dirty="0" smtClean="0"/>
              <a:t>: Simpson</a:t>
            </a:r>
            <a:r>
              <a:rPr kumimoji="1" lang="ja-JP" altLang="en-US" sz="2000" dirty="0" smtClean="0"/>
              <a:t>係数，下</a:t>
            </a:r>
            <a:r>
              <a:rPr kumimoji="1" lang="en-US" altLang="ja-JP" sz="2000" dirty="0" smtClean="0"/>
              <a:t>: </a:t>
            </a:r>
            <a:r>
              <a:rPr kumimoji="1" lang="ja-JP" altLang="en-US" sz="2000" dirty="0" smtClean="0"/>
              <a:t>変化点検出）</a:t>
            </a:r>
            <a:endParaRPr kumimoji="1" lang="ja-JP" altLang="en-US" sz="2000"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5</a:t>
            </a:fld>
            <a:endParaRPr kumimoji="1" lang="ja-JP" altLang="en-US"/>
          </a:p>
        </p:txBody>
      </p:sp>
      <p:graphicFrame>
        <p:nvGraphicFramePr>
          <p:cNvPr id="8" name="グラフ 7"/>
          <p:cNvGraphicFramePr>
            <a:graphicFrameLocks/>
          </p:cNvGraphicFramePr>
          <p:nvPr>
            <p:extLst>
              <p:ext uri="{D42A27DB-BD31-4B8C-83A1-F6EECF244321}">
                <p14:modId xmlns:p14="http://schemas.microsoft.com/office/powerpoint/2010/main" val="497027879"/>
              </p:ext>
            </p:extLst>
          </p:nvPr>
        </p:nvGraphicFramePr>
        <p:xfrm>
          <a:off x="1237674" y="1637723"/>
          <a:ext cx="6761018" cy="24190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グラフ 8"/>
          <p:cNvGraphicFramePr>
            <a:graphicFrameLocks/>
          </p:cNvGraphicFramePr>
          <p:nvPr>
            <p:extLst>
              <p:ext uri="{D42A27DB-BD31-4B8C-83A1-F6EECF244321}">
                <p14:modId xmlns:p14="http://schemas.microsoft.com/office/powerpoint/2010/main" val="3866445251"/>
              </p:ext>
            </p:extLst>
          </p:nvPr>
        </p:nvGraphicFramePr>
        <p:xfrm>
          <a:off x="1237674" y="4342823"/>
          <a:ext cx="6761018" cy="24190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4828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変化点が乱立する問題点</a:t>
            </a:r>
            <a:endParaRPr kumimoji="1" lang="ja-JP" altLang="en-US" dirty="0"/>
          </a:p>
        </p:txBody>
      </p:sp>
      <p:sp>
        <p:nvSpPr>
          <p:cNvPr id="3" name="コンテンツ プレースホルダー 2"/>
          <p:cNvSpPr>
            <a:spLocks noGrp="1"/>
          </p:cNvSpPr>
          <p:nvPr>
            <p:ph idx="1"/>
          </p:nvPr>
        </p:nvSpPr>
        <p:spPr>
          <a:xfrm>
            <a:off x="865682" y="1600201"/>
            <a:ext cx="7539409" cy="4525963"/>
          </a:xfrm>
        </p:spPr>
        <p:txBody>
          <a:bodyPr/>
          <a:lstStyle/>
          <a:p>
            <a:pPr marL="0" indent="0">
              <a:buNone/>
            </a:pPr>
            <a:r>
              <a:rPr kumimoji="1" lang="ja-JP" altLang="en-US" dirty="0" smtClean="0"/>
              <a:t>コミュニティ推定の安定性</a:t>
            </a:r>
            <a:endParaRPr kumimoji="1" lang="en-US" altLang="ja-JP" dirty="0" smtClean="0"/>
          </a:p>
          <a:p>
            <a:pPr marL="300038" lvl="1" indent="0">
              <a:buNone/>
            </a:pPr>
            <a:r>
              <a:rPr lang="ja-JP" altLang="en-US" dirty="0" smtClean="0"/>
              <a:t>インタラクショングラフの作成法やクラスタリング手法の欠点によるもの</a:t>
            </a:r>
            <a:endParaRPr lang="en-US" altLang="ja-JP" dirty="0" smtClean="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6</a:t>
            </a:fld>
            <a:endParaRPr kumimoji="1" lang="ja-JP" altLang="en-US"/>
          </a:p>
        </p:txBody>
      </p:sp>
      <p:cxnSp>
        <p:nvCxnSpPr>
          <p:cNvPr id="5" name="直線矢印コネクタ 4"/>
          <p:cNvCxnSpPr/>
          <p:nvPr/>
        </p:nvCxnSpPr>
        <p:spPr>
          <a:xfrm>
            <a:off x="891023" y="3395330"/>
            <a:ext cx="7702061"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6" name="グループ化 5"/>
          <p:cNvGrpSpPr/>
          <p:nvPr/>
        </p:nvGrpSpPr>
        <p:grpSpPr>
          <a:xfrm>
            <a:off x="891023" y="3543300"/>
            <a:ext cx="2031024" cy="408843"/>
            <a:chOff x="984738" y="1670538"/>
            <a:chExt cx="2031024" cy="408843"/>
          </a:xfrm>
        </p:grpSpPr>
        <p:sp>
          <p:nvSpPr>
            <p:cNvPr id="7" name="正方形/長方形 6"/>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9" name="グループ化 8"/>
          <p:cNvGrpSpPr/>
          <p:nvPr/>
        </p:nvGrpSpPr>
        <p:grpSpPr>
          <a:xfrm>
            <a:off x="1405373" y="4004896"/>
            <a:ext cx="2031024" cy="408843"/>
            <a:chOff x="984738" y="1670538"/>
            <a:chExt cx="2031024" cy="408843"/>
          </a:xfrm>
        </p:grpSpPr>
        <p:sp>
          <p:nvSpPr>
            <p:cNvPr id="10" name="正方形/長方形 9"/>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1906535" y="4462096"/>
            <a:ext cx="2031024" cy="408843"/>
            <a:chOff x="984738" y="1670538"/>
            <a:chExt cx="2031024" cy="408843"/>
          </a:xfrm>
        </p:grpSpPr>
        <p:sp>
          <p:nvSpPr>
            <p:cNvPr id="13" name="正方形/長方形 12"/>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3538973" y="3537438"/>
            <a:ext cx="899748" cy="414705"/>
            <a:chOff x="3632688" y="1664676"/>
            <a:chExt cx="899748" cy="414705"/>
          </a:xfrm>
        </p:grpSpPr>
        <p:sp>
          <p:nvSpPr>
            <p:cNvPr id="16" name="正方形/長方形 15"/>
            <p:cNvSpPr/>
            <p:nvPr/>
          </p:nvSpPr>
          <p:spPr>
            <a:xfrm>
              <a:off x="3632688" y="1664676"/>
              <a:ext cx="398586"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3538973" y="3988809"/>
            <a:ext cx="1400910" cy="420534"/>
            <a:chOff x="3632688" y="2116047"/>
            <a:chExt cx="1400910" cy="420534"/>
          </a:xfrm>
        </p:grpSpPr>
        <p:sp>
          <p:nvSpPr>
            <p:cNvPr id="19" name="正方形/長方形 18"/>
            <p:cNvSpPr/>
            <p:nvPr/>
          </p:nvSpPr>
          <p:spPr>
            <a:xfrm>
              <a:off x="3632688" y="2132134"/>
              <a:ext cx="899748"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1" name="直線矢印コネクタ 20"/>
          <p:cNvCxnSpPr/>
          <p:nvPr/>
        </p:nvCxnSpPr>
        <p:spPr>
          <a:xfrm>
            <a:off x="1621517" y="3749919"/>
            <a:ext cx="1101237" cy="914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p:nvPr/>
        </p:nvCxnSpPr>
        <p:spPr>
          <a:xfrm flipV="1">
            <a:off x="3738266" y="3749919"/>
            <a:ext cx="0" cy="914400"/>
          </a:xfrm>
          <a:prstGeom prst="straightConnector1">
            <a:avLst/>
          </a:prstGeom>
          <a:ln w="38100">
            <a:solidFill>
              <a:schemeClr val="accent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23" name="直線矢印コネクタ 22"/>
          <p:cNvCxnSpPr/>
          <p:nvPr/>
        </p:nvCxnSpPr>
        <p:spPr>
          <a:xfrm>
            <a:off x="3753285" y="3743324"/>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4" name="テキスト ボックス 23"/>
          <p:cNvSpPr txBox="1"/>
          <p:nvPr/>
        </p:nvSpPr>
        <p:spPr>
          <a:xfrm>
            <a:off x="7637725" y="3481025"/>
            <a:ext cx="1049074" cy="400110"/>
          </a:xfrm>
          <a:prstGeom prst="rect">
            <a:avLst/>
          </a:prstGeom>
          <a:noFill/>
        </p:spPr>
        <p:txBody>
          <a:bodyPr wrap="square" rtlCol="0">
            <a:spAutoFit/>
          </a:bodyPr>
          <a:lstStyle/>
          <a:p>
            <a:pPr algn="ctr"/>
            <a:r>
              <a:rPr lang="ja-JP" altLang="en-US" sz="2000" dirty="0" smtClean="0"/>
              <a:t>時間軸</a:t>
            </a:r>
            <a:endParaRPr kumimoji="1" lang="ja-JP" altLang="en-US" sz="2000" dirty="0"/>
          </a:p>
        </p:txBody>
      </p:sp>
      <p:cxnSp>
        <p:nvCxnSpPr>
          <p:cNvPr id="25" name="直線コネクタ 24"/>
          <p:cNvCxnSpPr/>
          <p:nvPr/>
        </p:nvCxnSpPr>
        <p:spPr>
          <a:xfrm flipV="1">
            <a:off x="2523461" y="328396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26" name="直線コネクタ 25"/>
          <p:cNvCxnSpPr/>
          <p:nvPr/>
        </p:nvCxnSpPr>
        <p:spPr>
          <a:xfrm flipV="1">
            <a:off x="3037811" y="329718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27" name="直線コネクタ 26"/>
          <p:cNvCxnSpPr/>
          <p:nvPr/>
        </p:nvCxnSpPr>
        <p:spPr>
          <a:xfrm flipV="1">
            <a:off x="3538973" y="329718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28" name="直線コネクタ 27"/>
          <p:cNvCxnSpPr/>
          <p:nvPr/>
        </p:nvCxnSpPr>
        <p:spPr>
          <a:xfrm flipV="1">
            <a:off x="4050393" y="328396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29" name="直線コネクタ 28"/>
          <p:cNvCxnSpPr/>
          <p:nvPr/>
        </p:nvCxnSpPr>
        <p:spPr>
          <a:xfrm flipV="1">
            <a:off x="4551555" y="328396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0" name="直線コネクタ 29"/>
          <p:cNvCxnSpPr/>
          <p:nvPr/>
        </p:nvCxnSpPr>
        <p:spPr>
          <a:xfrm flipV="1">
            <a:off x="2029627" y="328396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1" name="直線コネクタ 30"/>
          <p:cNvCxnSpPr/>
          <p:nvPr/>
        </p:nvCxnSpPr>
        <p:spPr>
          <a:xfrm flipV="1">
            <a:off x="5076162" y="3289889"/>
            <a:ext cx="0" cy="222738"/>
          </a:xfrm>
          <a:prstGeom prst="line">
            <a:avLst/>
          </a:prstGeom>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500136" y="4085952"/>
                <a:ext cx="49712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𝜏</m:t>
                      </m:r>
                    </m:oMath>
                  </m:oMathPara>
                </a14:m>
                <a:endParaRPr kumimoji="1" lang="ja-JP" altLang="en-US" sz="2000"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00136" y="4085952"/>
                <a:ext cx="497127" cy="400110"/>
              </a:xfrm>
              <a:prstGeom prst="rect">
                <a:avLst/>
              </a:prstGeom>
              <a:blipFill>
                <a:blip r:embed="rId2"/>
                <a:stretch>
                  <a:fillRect/>
                </a:stretch>
              </a:blipFill>
            </p:spPr>
            <p:txBody>
              <a:bodyPr/>
              <a:lstStyle/>
              <a:p>
                <a:r>
                  <a:rPr lang="ja-JP" altLang="en-US">
                    <a:noFill/>
                  </a:rPr>
                  <a:t> </a:t>
                </a:r>
              </a:p>
            </p:txBody>
          </p:sp>
        </mc:Fallback>
      </mc:AlternateContent>
      <p:cxnSp>
        <p:nvCxnSpPr>
          <p:cNvPr id="33" name="直線コネクタ 32"/>
          <p:cNvCxnSpPr/>
          <p:nvPr/>
        </p:nvCxnSpPr>
        <p:spPr>
          <a:xfrm flipV="1">
            <a:off x="788631" y="3975222"/>
            <a:ext cx="102392" cy="203860"/>
          </a:xfrm>
          <a:prstGeom prst="line">
            <a:avLst/>
          </a:prstGeom>
          <a:ln w="3175"/>
        </p:spPr>
        <p:style>
          <a:lnRef idx="2">
            <a:schemeClr val="dk1"/>
          </a:lnRef>
          <a:fillRef idx="0">
            <a:schemeClr val="dk1"/>
          </a:fillRef>
          <a:effectRef idx="1">
            <a:schemeClr val="dk1"/>
          </a:effectRef>
          <a:fontRef idx="minor">
            <a:schemeClr val="tx1"/>
          </a:fontRef>
        </p:style>
      </p:cxnSp>
      <p:cxnSp>
        <p:nvCxnSpPr>
          <p:cNvPr id="34" name="直線コネクタ 33"/>
          <p:cNvCxnSpPr/>
          <p:nvPr/>
        </p:nvCxnSpPr>
        <p:spPr>
          <a:xfrm flipV="1">
            <a:off x="825451" y="3984348"/>
            <a:ext cx="1595434" cy="246193"/>
          </a:xfrm>
          <a:prstGeom prst="line">
            <a:avLst/>
          </a:prstGeom>
          <a:ln w="3175"/>
        </p:spPr>
        <p:style>
          <a:lnRef idx="2">
            <a:schemeClr val="dk1"/>
          </a:lnRef>
          <a:fillRef idx="0">
            <a:schemeClr val="dk1"/>
          </a:fillRef>
          <a:effectRef idx="1">
            <a:schemeClr val="dk1"/>
          </a:effectRef>
          <a:fontRef idx="minor">
            <a:schemeClr val="tx1"/>
          </a:fontRef>
        </p:style>
      </p:cxnSp>
      <p:sp>
        <p:nvSpPr>
          <p:cNvPr id="35" name="正方形/長方形 34"/>
          <p:cNvSpPr/>
          <p:nvPr/>
        </p:nvSpPr>
        <p:spPr>
          <a:xfrm>
            <a:off x="788631" y="2823005"/>
            <a:ext cx="646331" cy="369332"/>
          </a:xfrm>
          <a:prstGeom prst="rect">
            <a:avLst/>
          </a:prstGeom>
        </p:spPr>
        <p:txBody>
          <a:bodyPr wrap="none">
            <a:spAutoFit/>
          </a:bodyPr>
          <a:lstStyle/>
          <a:p>
            <a:r>
              <a:rPr lang="ja-JP" altLang="en-US" dirty="0" smtClean="0"/>
              <a:t>前回</a:t>
            </a:r>
            <a:endParaRPr lang="ja-JP" altLang="en-US" dirty="0"/>
          </a:p>
        </p:txBody>
      </p:sp>
      <p:sp>
        <p:nvSpPr>
          <p:cNvPr id="36" name="正方形/長方形 35"/>
          <p:cNvSpPr/>
          <p:nvPr/>
        </p:nvSpPr>
        <p:spPr>
          <a:xfrm>
            <a:off x="865682" y="5065099"/>
            <a:ext cx="646331" cy="369332"/>
          </a:xfrm>
          <a:prstGeom prst="rect">
            <a:avLst/>
          </a:prstGeom>
        </p:spPr>
        <p:txBody>
          <a:bodyPr wrap="none">
            <a:spAutoFit/>
          </a:bodyPr>
          <a:lstStyle/>
          <a:p>
            <a:r>
              <a:rPr lang="ja-JP" altLang="en-US" dirty="0"/>
              <a:t>今回</a:t>
            </a:r>
          </a:p>
        </p:txBody>
      </p:sp>
      <p:grpSp>
        <p:nvGrpSpPr>
          <p:cNvPr id="37" name="グループ化 36"/>
          <p:cNvGrpSpPr/>
          <p:nvPr/>
        </p:nvGrpSpPr>
        <p:grpSpPr>
          <a:xfrm>
            <a:off x="973152" y="5451351"/>
            <a:ext cx="2031024" cy="408843"/>
            <a:chOff x="984738" y="1670538"/>
            <a:chExt cx="2031024" cy="408843"/>
          </a:xfrm>
        </p:grpSpPr>
        <p:sp>
          <p:nvSpPr>
            <p:cNvPr id="38" name="正方形/長方形 37"/>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0" name="グループ化 39"/>
          <p:cNvGrpSpPr/>
          <p:nvPr/>
        </p:nvGrpSpPr>
        <p:grpSpPr>
          <a:xfrm>
            <a:off x="1487502" y="5912947"/>
            <a:ext cx="2031024" cy="408843"/>
            <a:chOff x="984738" y="1670538"/>
            <a:chExt cx="2031024" cy="408843"/>
          </a:xfrm>
        </p:grpSpPr>
        <p:sp>
          <p:nvSpPr>
            <p:cNvPr id="41" name="正方形/長方形 40"/>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3" name="グループ化 42"/>
          <p:cNvGrpSpPr/>
          <p:nvPr/>
        </p:nvGrpSpPr>
        <p:grpSpPr>
          <a:xfrm>
            <a:off x="1988664" y="6370147"/>
            <a:ext cx="2031024" cy="408843"/>
            <a:chOff x="984738" y="1670538"/>
            <a:chExt cx="2031024" cy="408843"/>
          </a:xfrm>
        </p:grpSpPr>
        <p:sp>
          <p:nvSpPr>
            <p:cNvPr id="44" name="正方形/長方形 43"/>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6" name="グループ化 45"/>
          <p:cNvGrpSpPr/>
          <p:nvPr/>
        </p:nvGrpSpPr>
        <p:grpSpPr>
          <a:xfrm>
            <a:off x="3621102" y="5445489"/>
            <a:ext cx="899748" cy="414705"/>
            <a:chOff x="3632688" y="1664676"/>
            <a:chExt cx="899748" cy="414705"/>
          </a:xfrm>
        </p:grpSpPr>
        <p:sp>
          <p:nvSpPr>
            <p:cNvPr id="47" name="正方形/長方形 46"/>
            <p:cNvSpPr/>
            <p:nvPr/>
          </p:nvSpPr>
          <p:spPr>
            <a:xfrm>
              <a:off x="3632688" y="1664676"/>
              <a:ext cx="398586"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9" name="グループ化 48"/>
          <p:cNvGrpSpPr/>
          <p:nvPr/>
        </p:nvGrpSpPr>
        <p:grpSpPr>
          <a:xfrm>
            <a:off x="3621102" y="5896860"/>
            <a:ext cx="1400910" cy="420534"/>
            <a:chOff x="3632688" y="2116047"/>
            <a:chExt cx="1400910" cy="420534"/>
          </a:xfrm>
        </p:grpSpPr>
        <p:sp>
          <p:nvSpPr>
            <p:cNvPr id="50" name="正方形/長方形 49"/>
            <p:cNvSpPr/>
            <p:nvPr/>
          </p:nvSpPr>
          <p:spPr>
            <a:xfrm>
              <a:off x="3632688" y="2132134"/>
              <a:ext cx="899748"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52" name="直線矢印コネクタ 51"/>
          <p:cNvCxnSpPr/>
          <p:nvPr/>
        </p:nvCxnSpPr>
        <p:spPr>
          <a:xfrm>
            <a:off x="1703646" y="5657970"/>
            <a:ext cx="1101237" cy="914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3" name="直線矢印コネクタ 52"/>
          <p:cNvCxnSpPr/>
          <p:nvPr/>
        </p:nvCxnSpPr>
        <p:spPr>
          <a:xfrm flipV="1">
            <a:off x="3820395" y="5657970"/>
            <a:ext cx="0" cy="914400"/>
          </a:xfrm>
          <a:prstGeom prst="straightConnector1">
            <a:avLst/>
          </a:prstGeom>
          <a:ln w="38100">
            <a:solidFill>
              <a:schemeClr val="accent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54" name="直線矢印コネクタ 53"/>
          <p:cNvCxnSpPr/>
          <p:nvPr/>
        </p:nvCxnSpPr>
        <p:spPr>
          <a:xfrm>
            <a:off x="3835414" y="5651375"/>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8" name="直線コネクタ 57"/>
          <p:cNvCxnSpPr>
            <a:stCxn id="39" idx="0"/>
            <a:endCxn id="39" idx="2"/>
          </p:cNvCxnSpPr>
          <p:nvPr/>
        </p:nvCxnSpPr>
        <p:spPr>
          <a:xfrm>
            <a:off x="2804883" y="5455747"/>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59" name="直線コネクタ 58"/>
          <p:cNvCxnSpPr/>
          <p:nvPr/>
        </p:nvCxnSpPr>
        <p:spPr>
          <a:xfrm>
            <a:off x="2922047" y="5455747"/>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0" name="直線コネクタ 59"/>
          <p:cNvCxnSpPr/>
          <p:nvPr/>
        </p:nvCxnSpPr>
        <p:spPr>
          <a:xfrm>
            <a:off x="2702309" y="5449151"/>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1" name="直線コネクタ 60"/>
          <p:cNvCxnSpPr/>
          <p:nvPr/>
        </p:nvCxnSpPr>
        <p:spPr>
          <a:xfrm>
            <a:off x="3308976" y="5917343"/>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2" name="直線コネクタ 61"/>
          <p:cNvCxnSpPr/>
          <p:nvPr/>
        </p:nvCxnSpPr>
        <p:spPr>
          <a:xfrm>
            <a:off x="3426140" y="5917343"/>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3" name="直線コネクタ 62"/>
          <p:cNvCxnSpPr/>
          <p:nvPr/>
        </p:nvCxnSpPr>
        <p:spPr>
          <a:xfrm>
            <a:off x="3206402" y="5910747"/>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4" name="直線コネクタ 63"/>
          <p:cNvCxnSpPr/>
          <p:nvPr/>
        </p:nvCxnSpPr>
        <p:spPr>
          <a:xfrm>
            <a:off x="3835186" y="6373198"/>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5" name="直線コネクタ 64"/>
          <p:cNvCxnSpPr/>
          <p:nvPr/>
        </p:nvCxnSpPr>
        <p:spPr>
          <a:xfrm>
            <a:off x="3952350" y="6373198"/>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6" name="直線コネクタ 65"/>
          <p:cNvCxnSpPr/>
          <p:nvPr/>
        </p:nvCxnSpPr>
        <p:spPr>
          <a:xfrm>
            <a:off x="3732612" y="6366602"/>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7" name="直線コネクタ 66"/>
          <p:cNvCxnSpPr/>
          <p:nvPr/>
        </p:nvCxnSpPr>
        <p:spPr>
          <a:xfrm>
            <a:off x="4321557" y="5455866"/>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8" name="直線コネクタ 67"/>
          <p:cNvCxnSpPr/>
          <p:nvPr/>
        </p:nvCxnSpPr>
        <p:spPr>
          <a:xfrm>
            <a:off x="4438721" y="5455866"/>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9" name="直線コネクタ 68"/>
          <p:cNvCxnSpPr/>
          <p:nvPr/>
        </p:nvCxnSpPr>
        <p:spPr>
          <a:xfrm>
            <a:off x="4218983" y="5449270"/>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70" name="直線コネクタ 69"/>
          <p:cNvCxnSpPr/>
          <p:nvPr/>
        </p:nvCxnSpPr>
        <p:spPr>
          <a:xfrm>
            <a:off x="4821391" y="5910746"/>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71" name="直線コネクタ 70"/>
          <p:cNvCxnSpPr/>
          <p:nvPr/>
        </p:nvCxnSpPr>
        <p:spPr>
          <a:xfrm>
            <a:off x="4938555" y="5910746"/>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72" name="直線コネクタ 71"/>
          <p:cNvCxnSpPr/>
          <p:nvPr/>
        </p:nvCxnSpPr>
        <p:spPr>
          <a:xfrm>
            <a:off x="4718817" y="5904150"/>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74" name="直線矢印コネクタ 73"/>
          <p:cNvCxnSpPr/>
          <p:nvPr/>
        </p:nvCxnSpPr>
        <p:spPr>
          <a:xfrm flipH="1" flipV="1">
            <a:off x="4384454" y="5634916"/>
            <a:ext cx="753322" cy="126036"/>
          </a:xfrm>
          <a:prstGeom prst="straightConnector1">
            <a:avLst/>
          </a:prstGeom>
          <a:ln>
            <a:solidFill>
              <a:srgbClr val="FF0000"/>
            </a:solidFill>
            <a:prstDash val="sysDash"/>
            <a:tailEnd type="triangle"/>
          </a:ln>
        </p:spPr>
        <p:style>
          <a:lnRef idx="2">
            <a:schemeClr val="accent6"/>
          </a:lnRef>
          <a:fillRef idx="0">
            <a:schemeClr val="accent6"/>
          </a:fillRef>
          <a:effectRef idx="1">
            <a:schemeClr val="accent6"/>
          </a:effectRef>
          <a:fontRef idx="minor">
            <a:schemeClr val="tx1"/>
          </a:fontRef>
        </p:style>
      </p:cxnSp>
      <p:sp>
        <p:nvSpPr>
          <p:cNvPr id="78" name="テキスト ボックス 77"/>
          <p:cNvSpPr txBox="1"/>
          <p:nvPr/>
        </p:nvSpPr>
        <p:spPr>
          <a:xfrm>
            <a:off x="5299889" y="5306187"/>
            <a:ext cx="3727022" cy="1015663"/>
          </a:xfrm>
          <a:prstGeom prst="rect">
            <a:avLst/>
          </a:prstGeom>
          <a:noFill/>
        </p:spPr>
        <p:txBody>
          <a:bodyPr wrap="square" rtlCol="0">
            <a:spAutoFit/>
          </a:bodyPr>
          <a:lstStyle/>
          <a:p>
            <a:r>
              <a:rPr kumimoji="1" lang="ja-JP" altLang="en-US" sz="2000" dirty="0" smtClean="0"/>
              <a:t>コミュニティの安定性を考慮してコミュニティを複数回作成し和集合でコミュニティを表現する</a:t>
            </a:r>
            <a:endParaRPr kumimoji="1" lang="ja-JP" altLang="en-US" sz="2000" dirty="0"/>
          </a:p>
        </p:txBody>
      </p:sp>
    </p:spTree>
    <p:extLst>
      <p:ext uri="{BB962C8B-B14F-4D97-AF65-F5344CB8AC3E}">
        <p14:creationId xmlns:p14="http://schemas.microsoft.com/office/powerpoint/2010/main" val="859316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コミュニティ</a:t>
            </a:r>
            <a:r>
              <a:rPr lang="ja-JP" altLang="en-US" dirty="0" smtClean="0"/>
              <a:t>変化点と</a:t>
            </a:r>
            <a:r>
              <a:rPr lang="en-US" altLang="ja-JP" dirty="0" smtClean="0"/>
              <a:t>Simpson</a:t>
            </a:r>
            <a:r>
              <a:rPr lang="ja-JP" altLang="en-US" dirty="0" smtClean="0"/>
              <a:t>係数</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7</a:t>
            </a:fld>
            <a:endParaRPr kumimoji="1" lang="ja-JP" altLang="en-US"/>
          </a:p>
        </p:txBody>
      </p:sp>
      <p:graphicFrame>
        <p:nvGraphicFramePr>
          <p:cNvPr id="5" name="グラフ 4"/>
          <p:cNvGraphicFramePr>
            <a:graphicFrameLocks/>
          </p:cNvGraphicFramePr>
          <p:nvPr>
            <p:extLst>
              <p:ext uri="{D42A27DB-BD31-4B8C-83A1-F6EECF244321}">
                <p14:modId xmlns:p14="http://schemas.microsoft.com/office/powerpoint/2010/main" val="1163758051"/>
              </p:ext>
            </p:extLst>
          </p:nvPr>
        </p:nvGraphicFramePr>
        <p:xfrm>
          <a:off x="1072662" y="1367458"/>
          <a:ext cx="7069014" cy="260700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954381761"/>
              </p:ext>
            </p:extLst>
          </p:nvPr>
        </p:nvGraphicFramePr>
        <p:xfrm>
          <a:off x="1072662" y="3747917"/>
          <a:ext cx="7069014" cy="3144129"/>
        </p:xfrm>
        <a:graphic>
          <a:graphicData uri="http://schemas.openxmlformats.org/drawingml/2006/chart">
            <c:chart xmlns:c="http://schemas.openxmlformats.org/drawingml/2006/chart" xmlns:r="http://schemas.openxmlformats.org/officeDocument/2006/relationships" r:id="rId3"/>
          </a:graphicData>
        </a:graphic>
      </p:graphicFrame>
      <p:sp>
        <p:nvSpPr>
          <p:cNvPr id="7" name="正方形/長方形 6"/>
          <p:cNvSpPr/>
          <p:nvPr/>
        </p:nvSpPr>
        <p:spPr>
          <a:xfrm>
            <a:off x="615462" y="1195461"/>
            <a:ext cx="7139354" cy="369332"/>
          </a:xfrm>
          <a:prstGeom prst="rect">
            <a:avLst/>
          </a:prstGeom>
        </p:spPr>
        <p:txBody>
          <a:bodyPr wrap="square">
            <a:spAutoFit/>
          </a:bodyPr>
          <a:lstStyle/>
          <a:p>
            <a:r>
              <a:rPr lang="en-US" altLang="ja-JP" dirty="0"/>
              <a:t>Simpson</a:t>
            </a:r>
            <a:r>
              <a:rPr lang="ja-JP" altLang="en-US" dirty="0"/>
              <a:t>係数と変化点検出の比較（上</a:t>
            </a:r>
            <a:r>
              <a:rPr lang="en-US" altLang="ja-JP" dirty="0"/>
              <a:t>: Simpson</a:t>
            </a:r>
            <a:r>
              <a:rPr lang="ja-JP" altLang="en-US" dirty="0"/>
              <a:t>係数，下</a:t>
            </a:r>
            <a:r>
              <a:rPr lang="en-US" altLang="ja-JP" dirty="0"/>
              <a:t>: </a:t>
            </a:r>
            <a:r>
              <a:rPr lang="ja-JP" altLang="en-US" dirty="0"/>
              <a:t>変化点検出）</a:t>
            </a:r>
          </a:p>
        </p:txBody>
      </p:sp>
    </p:spTree>
    <p:extLst>
      <p:ext uri="{BB962C8B-B14F-4D97-AF65-F5344CB8AC3E}">
        <p14:creationId xmlns:p14="http://schemas.microsoft.com/office/powerpoint/2010/main" val="39762372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動的グラフ</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5682" y="1297062"/>
            <a:ext cx="5966977" cy="624894"/>
          </a:xfrm>
        </p:spPr>
      </p:pic>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8</a:t>
            </a:fld>
            <a:endParaRPr kumimoji="1" lang="ja-JP" altLang="en-US"/>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682" y="2440062"/>
            <a:ext cx="5989839" cy="1089754"/>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9782" y="3547226"/>
            <a:ext cx="4138468" cy="3310774"/>
          </a:xfrm>
          <a:prstGeom prst="rect">
            <a:avLst/>
          </a:prstGeom>
        </p:spPr>
      </p:pic>
      <p:sp>
        <p:nvSpPr>
          <p:cNvPr id="8" name="テキスト ボックス 7"/>
          <p:cNvSpPr txBox="1"/>
          <p:nvPr/>
        </p:nvSpPr>
        <p:spPr>
          <a:xfrm>
            <a:off x="865682" y="4047922"/>
            <a:ext cx="4777736" cy="1015663"/>
          </a:xfrm>
          <a:prstGeom prst="rect">
            <a:avLst/>
          </a:prstGeom>
          <a:noFill/>
        </p:spPr>
        <p:txBody>
          <a:bodyPr wrap="square" rtlCol="0">
            <a:spAutoFit/>
          </a:bodyPr>
          <a:lstStyle/>
          <a:p>
            <a:r>
              <a:rPr lang="ja-JP" altLang="en-US" sz="2000" dirty="0" smtClean="0"/>
              <a:t>コミュニティ変化点はコミュニティの推移よりもインタラクショングラフから推定する方が合理的かもしれない</a:t>
            </a:r>
            <a:endParaRPr kumimoji="1" lang="ja-JP" altLang="en-US" sz="2000" dirty="0"/>
          </a:p>
        </p:txBody>
      </p:sp>
      <p:sp>
        <p:nvSpPr>
          <p:cNvPr id="9" name="正方形/長方形 8"/>
          <p:cNvSpPr/>
          <p:nvPr/>
        </p:nvSpPr>
        <p:spPr>
          <a:xfrm>
            <a:off x="5657135" y="6420406"/>
            <a:ext cx="2263761" cy="369332"/>
          </a:xfrm>
          <a:prstGeom prst="rect">
            <a:avLst/>
          </a:prstGeom>
        </p:spPr>
        <p:txBody>
          <a:bodyPr wrap="none">
            <a:spAutoFit/>
          </a:bodyPr>
          <a:lstStyle/>
          <a:p>
            <a:r>
              <a:rPr lang="ja-JP" altLang="en-US" dirty="0"/>
              <a:t>インタラクショングラフ</a:t>
            </a:r>
          </a:p>
        </p:txBody>
      </p:sp>
    </p:spTree>
    <p:extLst>
      <p:ext uri="{BB962C8B-B14F-4D97-AF65-F5344CB8AC3E}">
        <p14:creationId xmlns:p14="http://schemas.microsoft.com/office/powerpoint/2010/main" val="27588858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コミュニティ生成間隔について </a:t>
            </a:r>
            <a:r>
              <a:rPr lang="en-US" altLang="ja-JP" dirty="0" smtClean="0"/>
              <a:t>(</a:t>
            </a:r>
            <a:r>
              <a:rPr lang="ja-JP" altLang="en-US" dirty="0" smtClean="0"/>
              <a:t>仮説</a:t>
            </a:r>
            <a:r>
              <a:rPr lang="en-US" altLang="ja-JP" dirty="0" smtClean="0"/>
              <a:t>)</a:t>
            </a:r>
            <a:endParaRPr kumimoji="1" lang="ja-JP" altLang="en-US" dirty="0"/>
          </a:p>
        </p:txBody>
      </p:sp>
      <p:sp>
        <p:nvSpPr>
          <p:cNvPr id="3" name="コンテンツ プレースホルダー 2"/>
          <p:cNvSpPr>
            <a:spLocks noGrp="1"/>
          </p:cNvSpPr>
          <p:nvPr>
            <p:ph idx="1"/>
          </p:nvPr>
        </p:nvSpPr>
        <p:spPr>
          <a:xfrm>
            <a:off x="865683" y="1600201"/>
            <a:ext cx="3943710" cy="4525963"/>
          </a:xfrm>
          <a:ln>
            <a:solidFill>
              <a:schemeClr val="bg2">
                <a:lumMod val="50000"/>
              </a:schemeClr>
            </a:solidFill>
          </a:ln>
        </p:spPr>
        <p:txBody>
          <a:bodyPr/>
          <a:lstStyle/>
          <a:p>
            <a:r>
              <a:rPr lang="ja-JP" altLang="en-US" dirty="0" smtClean="0"/>
              <a:t>空間</a:t>
            </a:r>
            <a:r>
              <a:rPr lang="ja-JP" altLang="en-US" dirty="0"/>
              <a:t>同期</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9</a:t>
            </a:fld>
            <a:endParaRPr kumimoji="1" lang="ja-JP" altLang="en-US"/>
          </a:p>
        </p:txBody>
      </p:sp>
      <p:sp>
        <p:nvSpPr>
          <p:cNvPr id="17" name="コンテンツ プレースホルダー 2"/>
          <p:cNvSpPr txBox="1">
            <a:spLocks/>
          </p:cNvSpPr>
          <p:nvPr/>
        </p:nvSpPr>
        <p:spPr>
          <a:xfrm>
            <a:off x="4809393" y="1600200"/>
            <a:ext cx="3943710" cy="4525963"/>
          </a:xfrm>
          <a:prstGeom prst="rect">
            <a:avLst/>
          </a:prstGeom>
          <a:ln>
            <a:solidFill>
              <a:schemeClr val="bg2">
                <a:lumMod val="50000"/>
              </a:schemeClr>
            </a:solidFill>
          </a:ln>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r>
              <a:rPr lang="ja-JP" altLang="en-US" dirty="0"/>
              <a:t>行動</a:t>
            </a:r>
            <a:r>
              <a:rPr lang="ja-JP" altLang="en-US" dirty="0" smtClean="0"/>
              <a:t>同期</a:t>
            </a:r>
            <a:endParaRPr lang="ja-JP" altLang="en-US" dirty="0"/>
          </a:p>
        </p:txBody>
      </p:sp>
      <p:sp>
        <p:nvSpPr>
          <p:cNvPr id="18" name="楕円 17"/>
          <p:cNvSpPr/>
          <p:nvPr/>
        </p:nvSpPr>
        <p:spPr>
          <a:xfrm>
            <a:off x="1923138" y="2417884"/>
            <a:ext cx="1828800" cy="1828800"/>
          </a:xfrm>
          <a:prstGeom prst="ellipse">
            <a:avLst/>
          </a:prstGeom>
          <a:noFill/>
          <a:ln w="38100">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正方形/長方形 18"/>
              <p:cNvSpPr/>
              <p:nvPr/>
            </p:nvSpPr>
            <p:spPr>
              <a:xfrm>
                <a:off x="1810476" y="2426648"/>
                <a:ext cx="377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0</m:t>
                      </m:r>
                    </m:oMath>
                  </m:oMathPara>
                </a14:m>
                <a:endParaRPr lang="ja-JP" altLang="en-US"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1810476" y="2426648"/>
                <a:ext cx="377026" cy="36933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2074840" y="2778396"/>
                <a:ext cx="377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2074840" y="2778396"/>
                <a:ext cx="377026" cy="369332"/>
              </a:xfrm>
              <a:prstGeom prst="rect">
                <a:avLst/>
              </a:prstGeom>
              <a:blipFill>
                <a:blip r:embed="rId3"/>
                <a:stretch>
                  <a:fillRect/>
                </a:stretch>
              </a:blipFill>
            </p:spPr>
            <p:txBody>
              <a:bodyPr/>
              <a:lstStyle/>
              <a:p>
                <a:r>
                  <a:rPr lang="ja-JP" altLang="en-US">
                    <a:noFill/>
                  </a:rPr>
                  <a:t> </a:t>
                </a:r>
              </a:p>
            </p:txBody>
          </p:sp>
        </mc:Fallback>
      </mc:AlternateContent>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4074" y="3104170"/>
            <a:ext cx="746929" cy="456227"/>
          </a:xfrm>
          <a:prstGeom prst="rect">
            <a:avLst/>
          </a:prstGeom>
        </p:spPr>
      </p:pic>
      <p:cxnSp>
        <p:nvCxnSpPr>
          <p:cNvPr id="23" name="直線矢印コネクタ 22"/>
          <p:cNvCxnSpPr/>
          <p:nvPr/>
        </p:nvCxnSpPr>
        <p:spPr>
          <a:xfrm flipV="1">
            <a:off x="2837538" y="2532185"/>
            <a:ext cx="373465" cy="8000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正方形/長方形 23"/>
              <p:cNvSpPr/>
              <p:nvPr/>
            </p:nvSpPr>
            <p:spPr>
              <a:xfrm>
                <a:off x="3024270" y="2778396"/>
                <a:ext cx="699807" cy="369332"/>
              </a:xfrm>
              <a:prstGeom prst="rect">
                <a:avLst/>
              </a:prstGeom>
            </p:spPr>
            <p:txBody>
              <a:bodyPr wrap="none">
                <a:spAutoFit/>
              </a:bodyPr>
              <a:lstStyle/>
              <a:p>
                <a14:m>
                  <m:oMath xmlns:m="http://schemas.openxmlformats.org/officeDocument/2006/math">
                    <m:r>
                      <a:rPr lang="en-US" altLang="ja-JP" b="0" i="1" smtClean="0">
                        <a:latin typeface="Cambria Math" panose="02040503050406030204" pitchFamily="18" charset="0"/>
                      </a:rPr>
                      <m:t>𝑥</m:t>
                    </m:r>
                  </m:oMath>
                </a14:m>
                <a:r>
                  <a:rPr lang="en-US" altLang="ja-JP" dirty="0" smtClean="0"/>
                  <a:t> [m]</a:t>
                </a:r>
                <a:endParaRPr lang="ja-JP" altLang="en-US"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024270" y="2778396"/>
                <a:ext cx="699807" cy="369332"/>
              </a:xfrm>
              <a:prstGeom prst="rect">
                <a:avLst/>
              </a:prstGeom>
              <a:blipFill>
                <a:blip r:embed="rId5"/>
                <a:stretch>
                  <a:fillRect t="-10000" r="-8696" b="-26667"/>
                </a:stretch>
              </a:blipFill>
            </p:spPr>
            <p:txBody>
              <a:bodyPr/>
              <a:lstStyle/>
              <a:p>
                <a:r>
                  <a:rPr lang="ja-JP" altLang="en-US">
                    <a:noFill/>
                  </a:rPr>
                  <a:t> </a:t>
                </a:r>
              </a:p>
            </p:txBody>
          </p:sp>
        </mc:Fallback>
      </mc:AlternateContent>
      <p:pic>
        <p:nvPicPr>
          <p:cNvPr id="25" name="図 24"/>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20708" y="2386045"/>
            <a:ext cx="746929" cy="456227"/>
          </a:xfrm>
          <a:prstGeom prst="rect">
            <a:avLst/>
          </a:prstGeom>
          <a:solidFill>
            <a:schemeClr val="accent6"/>
          </a:solidFill>
        </p:spPr>
      </p:pic>
      <p:pic>
        <p:nvPicPr>
          <p:cNvPr id="26" name="図 25"/>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78163" y="2386044"/>
            <a:ext cx="746929" cy="456227"/>
          </a:xfrm>
          <a:prstGeom prst="rect">
            <a:avLst/>
          </a:prstGeom>
        </p:spPr>
      </p:pic>
      <p:pic>
        <p:nvPicPr>
          <p:cNvPr id="27" name="図 26"/>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5173" y="2996006"/>
            <a:ext cx="746929" cy="456227"/>
          </a:xfrm>
          <a:prstGeom prst="rect">
            <a:avLst/>
          </a:prstGeom>
          <a:solidFill>
            <a:schemeClr val="accent6"/>
          </a:solidFill>
        </p:spPr>
      </p:pic>
      <p:pic>
        <p:nvPicPr>
          <p:cNvPr id="28" name="図 2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20858" y="2996005"/>
            <a:ext cx="746929" cy="456227"/>
          </a:xfrm>
          <a:prstGeom prst="rect">
            <a:avLst/>
          </a:prstGeom>
          <a:solidFill>
            <a:schemeClr val="accent6"/>
          </a:solidFill>
        </p:spPr>
      </p:pic>
      <p:pic>
        <p:nvPicPr>
          <p:cNvPr id="29" name="図 28"/>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17527" y="3605967"/>
            <a:ext cx="746929" cy="456227"/>
          </a:xfrm>
          <a:prstGeom prst="rect">
            <a:avLst/>
          </a:prstGeom>
          <a:solidFill>
            <a:schemeClr val="accent6"/>
          </a:solidFill>
        </p:spPr>
      </p:pic>
      <p:pic>
        <p:nvPicPr>
          <p:cNvPr id="31" name="図 30"/>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874982" y="3605967"/>
            <a:ext cx="746929" cy="456227"/>
          </a:xfrm>
          <a:prstGeom prst="rect">
            <a:avLst/>
          </a:prstGeom>
          <a:solidFill>
            <a:schemeClr val="accent6"/>
          </a:solidFill>
        </p:spPr>
      </p:pic>
      <p:sp>
        <p:nvSpPr>
          <p:cNvPr id="32" name="正方形/長方形 31"/>
          <p:cNvSpPr/>
          <p:nvPr/>
        </p:nvSpPr>
        <p:spPr>
          <a:xfrm>
            <a:off x="1416978" y="4629014"/>
            <a:ext cx="2777284" cy="1015663"/>
          </a:xfrm>
          <a:prstGeom prst="rect">
            <a:avLst/>
          </a:prstGeom>
        </p:spPr>
        <p:txBody>
          <a:bodyPr wrap="square">
            <a:spAutoFit/>
          </a:bodyPr>
          <a:lstStyle/>
          <a:p>
            <a:pPr>
              <a:lnSpc>
                <a:spcPct val="150000"/>
              </a:lnSpc>
            </a:pPr>
            <a:r>
              <a:rPr lang="ja-JP" altLang="en-US" sz="2000" dirty="0" smtClean="0"/>
              <a:t>空間同期の持続時間は比較的長い</a:t>
            </a:r>
            <a:endParaRPr lang="en-US" altLang="ja-JP" sz="2000" dirty="0"/>
          </a:p>
        </p:txBody>
      </p:sp>
      <p:sp>
        <p:nvSpPr>
          <p:cNvPr id="33" name="正方形/長方形 32"/>
          <p:cNvSpPr/>
          <p:nvPr/>
        </p:nvSpPr>
        <p:spPr>
          <a:xfrm>
            <a:off x="5402928" y="4614313"/>
            <a:ext cx="2735044" cy="1015663"/>
          </a:xfrm>
          <a:prstGeom prst="rect">
            <a:avLst/>
          </a:prstGeom>
        </p:spPr>
        <p:txBody>
          <a:bodyPr wrap="square">
            <a:spAutoFit/>
          </a:bodyPr>
          <a:lstStyle/>
          <a:p>
            <a:pPr>
              <a:lnSpc>
                <a:spcPct val="150000"/>
              </a:lnSpc>
            </a:pPr>
            <a:r>
              <a:rPr lang="ja-JP" altLang="en-US" sz="2000" dirty="0" smtClean="0"/>
              <a:t>行動同期の持続時間は比較的短い</a:t>
            </a:r>
            <a:endParaRPr lang="en-US" altLang="ja-JP" sz="2000" dirty="0"/>
          </a:p>
        </p:txBody>
      </p:sp>
    </p:spTree>
    <p:extLst>
      <p:ext uri="{BB962C8B-B14F-4D97-AF65-F5344CB8AC3E}">
        <p14:creationId xmlns:p14="http://schemas.microsoft.com/office/powerpoint/2010/main" val="1985943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tem_B26_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4957</TotalTime>
  <Words>1749</Words>
  <Application>Microsoft Office PowerPoint</Application>
  <PresentationFormat>画面に合わせる (4:3)</PresentationFormat>
  <Paragraphs>331</Paragraphs>
  <Slides>30</Slides>
  <Notes>13</Notes>
  <HiddenSlides>10</HiddenSlides>
  <MMClips>4</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30</vt:i4>
      </vt:variant>
    </vt:vector>
  </HeadingPairs>
  <TitlesOfParts>
    <vt:vector size="36" baseType="lpstr">
      <vt:lpstr>ＭＳ Ｐゴシック</vt:lpstr>
      <vt:lpstr>Arial</vt:lpstr>
      <vt:lpstr>Calibri</vt:lpstr>
      <vt:lpstr>Cambria Math</vt:lpstr>
      <vt:lpstr>Wingdings</vt:lpstr>
      <vt:lpstr>tem_B26_a</vt:lpstr>
      <vt:lpstr>Graph Transition</vt:lpstr>
      <vt:lpstr>行動同期に基づくコミュニティ作成の課題</vt:lpstr>
      <vt:lpstr>コミュニティ変化点検知アルゴリズム</vt:lpstr>
      <vt:lpstr>パラメータ設定とねらいについて</vt:lpstr>
      <vt:lpstr>コミュニティ変化点検知の現在の進捗</vt:lpstr>
      <vt:lpstr>変化点が乱立する問題点</vt:lpstr>
      <vt:lpstr>コミュニティ変化点とSimpson係数</vt:lpstr>
      <vt:lpstr>動的グラフ</vt:lpstr>
      <vt:lpstr>コミュニティ生成間隔について (仮説)</vt:lpstr>
      <vt:lpstr>DBSCAN  (Density-based spatial clustering of applications with noise ) </vt:lpstr>
      <vt:lpstr>DBSCANアルゴリズム</vt:lpstr>
      <vt:lpstr>コミュニティ定義</vt:lpstr>
      <vt:lpstr>Louvain法との比較結果</vt:lpstr>
      <vt:lpstr>計算時間</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コミュニティ変化点検知アルゴリズム</vt:lpstr>
      <vt:lpstr>コミュニティに着目したインタラクション検出</vt:lpstr>
      <vt:lpstr>PowerPoint プレゼンテーション</vt:lpstr>
      <vt:lpstr>柔軟にコミュニティの変化を捉える</vt:lpstr>
      <vt:lpstr>コミュニティの時間遷移に着目した変化点検出</vt:lpstr>
      <vt:lpstr>コミュニティの時間遷移に着目した変化点検出</vt:lpstr>
      <vt:lpstr>コミュニティ予測の検証実験</vt:lpstr>
      <vt:lpstr>インタラクショングラフの遷移に着目する</vt:lpstr>
      <vt:lpstr>インタラクショングラフ比較のイメージ</vt:lpstr>
      <vt:lpstr>インタラクショングラフ比較の手順1/2</vt:lpstr>
      <vt:lpstr>インタラクショングラフ比較の手順2/2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クリックしてタイトルを入力</dc:title>
  <dc:creator>P-ralay.com</dc:creator>
  <cp:lastModifiedBy>CS25student</cp:lastModifiedBy>
  <cp:revision>294</cp:revision>
  <dcterms:modified xsi:type="dcterms:W3CDTF">2020-08-24T07:44:41Z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TC024770329991</vt:lpwstr>
  </property>
</Properties>
</file>